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3"/>
  </p:notesMasterIdLst>
  <p:sldIdLst>
    <p:sldId id="271" r:id="rId2"/>
    <p:sldId id="286" r:id="rId3"/>
    <p:sldId id="258" r:id="rId4"/>
    <p:sldId id="279" r:id="rId5"/>
    <p:sldId id="281" r:id="rId6"/>
    <p:sldId id="269" r:id="rId7"/>
    <p:sldId id="272" r:id="rId8"/>
    <p:sldId id="283" r:id="rId9"/>
    <p:sldId id="273" r:id="rId10"/>
    <p:sldId id="282" r:id="rId11"/>
    <p:sldId id="27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DEC0"/>
    <a:srgbClr val="36AC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6" d="100"/>
          <a:sy n="86" d="100"/>
        </p:scale>
        <p:origin x="53" y="9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7A9BE0-DB19-D446-A119-00550FEDCF12}" type="datetimeFigureOut">
              <a:rPr lang="en-US" smtClean="0"/>
              <a:t>11/13/2018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DD7396-09EB-7849-806D-D18A8E4F3CA1}" type="slidenum">
              <a:rPr lang="en-US" smtClean="0"/>
              <a:t>‹#›</a:t>
            </a:fld>
            <a:endParaRPr lang="en-US"/>
          </a:p>
        </p:txBody>
      </p:sp>
    </p:spTree>
    <p:extLst>
      <p:ext uri="{BB962C8B-B14F-4D97-AF65-F5344CB8AC3E}">
        <p14:creationId xmlns:p14="http://schemas.microsoft.com/office/powerpoint/2010/main" val="1958431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8411-9651-4D8B-90A9-15888E0E73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8B18A3-9379-490E-A633-B6FE8D0BBE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051A42-89E9-4668-9336-3DDC9A7865C4}"/>
              </a:ext>
            </a:extLst>
          </p:cNvPr>
          <p:cNvSpPr>
            <a:spLocks noGrp="1"/>
          </p:cNvSpPr>
          <p:nvPr>
            <p:ph type="dt" sz="half" idx="10"/>
          </p:nvPr>
        </p:nvSpPr>
        <p:spPr/>
        <p:txBody>
          <a:bodyPr/>
          <a:lstStyle/>
          <a:p>
            <a:fld id="{44790475-7D58-4FA7-B5CE-C16791811173}" type="datetimeFigureOut">
              <a:rPr lang="en-US" smtClean="0"/>
              <a:t>11/13/2018</a:t>
            </a:fld>
            <a:endParaRPr lang="en-US"/>
          </a:p>
        </p:txBody>
      </p:sp>
      <p:sp>
        <p:nvSpPr>
          <p:cNvPr id="5" name="Footer Placeholder 4">
            <a:extLst>
              <a:ext uri="{FF2B5EF4-FFF2-40B4-BE49-F238E27FC236}">
                <a16:creationId xmlns:a16="http://schemas.microsoft.com/office/drawing/2014/main" id="{C88E20ED-B2EA-45E3-845A-967D377880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5E308A-31F7-4357-9397-D525AC144C7A}"/>
              </a:ext>
            </a:extLst>
          </p:cNvPr>
          <p:cNvSpPr>
            <a:spLocks noGrp="1"/>
          </p:cNvSpPr>
          <p:nvPr>
            <p:ph type="sldNum" sz="quarter" idx="12"/>
          </p:nvPr>
        </p:nvSpPr>
        <p:spPr/>
        <p:txBody>
          <a:bodyPr/>
          <a:lstStyle/>
          <a:p>
            <a:fld id="{DC801FE2-758A-4521-B395-2F083FBAF604}" type="slidenum">
              <a:rPr lang="en-US" smtClean="0"/>
              <a:t>‹#›</a:t>
            </a:fld>
            <a:endParaRPr lang="en-US"/>
          </a:p>
        </p:txBody>
      </p:sp>
    </p:spTree>
    <p:extLst>
      <p:ext uri="{BB962C8B-B14F-4D97-AF65-F5344CB8AC3E}">
        <p14:creationId xmlns:p14="http://schemas.microsoft.com/office/powerpoint/2010/main" val="3236344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027E-9D72-4143-BB3A-94C39850EB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79458C-32A4-449E-A60A-4973880E611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F6DAF0-4FDA-4BAF-B516-FE3DC507718A}"/>
              </a:ext>
            </a:extLst>
          </p:cNvPr>
          <p:cNvSpPr>
            <a:spLocks noGrp="1"/>
          </p:cNvSpPr>
          <p:nvPr>
            <p:ph type="dt" sz="half" idx="10"/>
          </p:nvPr>
        </p:nvSpPr>
        <p:spPr/>
        <p:txBody>
          <a:bodyPr/>
          <a:lstStyle/>
          <a:p>
            <a:fld id="{44790475-7D58-4FA7-B5CE-C16791811173}" type="datetimeFigureOut">
              <a:rPr lang="en-US" smtClean="0"/>
              <a:t>11/13/2018</a:t>
            </a:fld>
            <a:endParaRPr lang="en-US"/>
          </a:p>
        </p:txBody>
      </p:sp>
      <p:sp>
        <p:nvSpPr>
          <p:cNvPr id="5" name="Footer Placeholder 4">
            <a:extLst>
              <a:ext uri="{FF2B5EF4-FFF2-40B4-BE49-F238E27FC236}">
                <a16:creationId xmlns:a16="http://schemas.microsoft.com/office/drawing/2014/main" id="{C3BFD38E-D95D-4819-8AB3-D18D5B7EC7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2D157-82F5-4A87-9FDB-C02763F6C73C}"/>
              </a:ext>
            </a:extLst>
          </p:cNvPr>
          <p:cNvSpPr>
            <a:spLocks noGrp="1"/>
          </p:cNvSpPr>
          <p:nvPr>
            <p:ph type="sldNum" sz="quarter" idx="12"/>
          </p:nvPr>
        </p:nvSpPr>
        <p:spPr/>
        <p:txBody>
          <a:bodyPr/>
          <a:lstStyle/>
          <a:p>
            <a:fld id="{DC801FE2-758A-4521-B395-2F083FBAF604}" type="slidenum">
              <a:rPr lang="en-US" smtClean="0"/>
              <a:t>‹#›</a:t>
            </a:fld>
            <a:endParaRPr lang="en-US"/>
          </a:p>
        </p:txBody>
      </p:sp>
    </p:spTree>
    <p:extLst>
      <p:ext uri="{BB962C8B-B14F-4D97-AF65-F5344CB8AC3E}">
        <p14:creationId xmlns:p14="http://schemas.microsoft.com/office/powerpoint/2010/main" val="5425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8507F-03DB-454E-B8C2-5C2839FE10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E425A7-5627-490B-AA37-095B69FD16B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9AF7CE-9676-48F0-A94C-D16515CF4137}"/>
              </a:ext>
            </a:extLst>
          </p:cNvPr>
          <p:cNvSpPr>
            <a:spLocks noGrp="1"/>
          </p:cNvSpPr>
          <p:nvPr>
            <p:ph type="dt" sz="half" idx="10"/>
          </p:nvPr>
        </p:nvSpPr>
        <p:spPr/>
        <p:txBody>
          <a:bodyPr/>
          <a:lstStyle/>
          <a:p>
            <a:fld id="{44790475-7D58-4FA7-B5CE-C16791811173}" type="datetimeFigureOut">
              <a:rPr lang="en-US" smtClean="0"/>
              <a:t>11/13/2018</a:t>
            </a:fld>
            <a:endParaRPr lang="en-US"/>
          </a:p>
        </p:txBody>
      </p:sp>
      <p:sp>
        <p:nvSpPr>
          <p:cNvPr id="5" name="Footer Placeholder 4">
            <a:extLst>
              <a:ext uri="{FF2B5EF4-FFF2-40B4-BE49-F238E27FC236}">
                <a16:creationId xmlns:a16="http://schemas.microsoft.com/office/drawing/2014/main" id="{E07F6934-A85C-4946-919F-C71365B9AE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31ECC9-1781-40C3-BEDA-2ADFB34F490A}"/>
              </a:ext>
            </a:extLst>
          </p:cNvPr>
          <p:cNvSpPr>
            <a:spLocks noGrp="1"/>
          </p:cNvSpPr>
          <p:nvPr>
            <p:ph type="sldNum" sz="quarter" idx="12"/>
          </p:nvPr>
        </p:nvSpPr>
        <p:spPr/>
        <p:txBody>
          <a:bodyPr/>
          <a:lstStyle/>
          <a:p>
            <a:fld id="{DC801FE2-758A-4521-B395-2F083FBAF604}" type="slidenum">
              <a:rPr lang="en-US" smtClean="0"/>
              <a:t>‹#›</a:t>
            </a:fld>
            <a:endParaRPr lang="en-US"/>
          </a:p>
        </p:txBody>
      </p:sp>
    </p:spTree>
    <p:extLst>
      <p:ext uri="{BB962C8B-B14F-4D97-AF65-F5344CB8AC3E}">
        <p14:creationId xmlns:p14="http://schemas.microsoft.com/office/powerpoint/2010/main" val="1180954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D2AF2-6B6A-4C3E-AEBB-79BCF1BBC4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0A552D-ACB4-4AE2-B03E-C22DA2594C8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325461-23A3-408F-9F1F-97AF32885E10}"/>
              </a:ext>
            </a:extLst>
          </p:cNvPr>
          <p:cNvSpPr>
            <a:spLocks noGrp="1"/>
          </p:cNvSpPr>
          <p:nvPr>
            <p:ph type="dt" sz="half" idx="10"/>
          </p:nvPr>
        </p:nvSpPr>
        <p:spPr/>
        <p:txBody>
          <a:bodyPr/>
          <a:lstStyle/>
          <a:p>
            <a:fld id="{44790475-7D58-4FA7-B5CE-C16791811173}" type="datetimeFigureOut">
              <a:rPr lang="en-US" smtClean="0"/>
              <a:t>11/13/2018</a:t>
            </a:fld>
            <a:endParaRPr lang="en-US"/>
          </a:p>
        </p:txBody>
      </p:sp>
      <p:sp>
        <p:nvSpPr>
          <p:cNvPr id="5" name="Footer Placeholder 4">
            <a:extLst>
              <a:ext uri="{FF2B5EF4-FFF2-40B4-BE49-F238E27FC236}">
                <a16:creationId xmlns:a16="http://schemas.microsoft.com/office/drawing/2014/main" id="{A31321D4-9FAE-440E-9406-484E81C9F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D0E9FA-203D-403C-9283-95CF93FF7AF0}"/>
              </a:ext>
            </a:extLst>
          </p:cNvPr>
          <p:cNvSpPr>
            <a:spLocks noGrp="1"/>
          </p:cNvSpPr>
          <p:nvPr>
            <p:ph type="sldNum" sz="quarter" idx="12"/>
          </p:nvPr>
        </p:nvSpPr>
        <p:spPr/>
        <p:txBody>
          <a:bodyPr/>
          <a:lstStyle/>
          <a:p>
            <a:fld id="{DC801FE2-758A-4521-B395-2F083FBAF604}" type="slidenum">
              <a:rPr lang="en-US" smtClean="0"/>
              <a:t>‹#›</a:t>
            </a:fld>
            <a:endParaRPr lang="en-US"/>
          </a:p>
        </p:txBody>
      </p:sp>
    </p:spTree>
    <p:extLst>
      <p:ext uri="{BB962C8B-B14F-4D97-AF65-F5344CB8AC3E}">
        <p14:creationId xmlns:p14="http://schemas.microsoft.com/office/powerpoint/2010/main" val="3475864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5D951-EDED-4EA7-8F69-FC42F8BDCA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09320E-A71D-43F4-8DBF-D92008A9E0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10D91F8-2CF9-4D9B-84BB-B909046F634E}"/>
              </a:ext>
            </a:extLst>
          </p:cNvPr>
          <p:cNvSpPr>
            <a:spLocks noGrp="1"/>
          </p:cNvSpPr>
          <p:nvPr>
            <p:ph type="dt" sz="half" idx="10"/>
          </p:nvPr>
        </p:nvSpPr>
        <p:spPr/>
        <p:txBody>
          <a:bodyPr/>
          <a:lstStyle/>
          <a:p>
            <a:fld id="{44790475-7D58-4FA7-B5CE-C16791811173}" type="datetimeFigureOut">
              <a:rPr lang="en-US" smtClean="0"/>
              <a:t>11/13/2018</a:t>
            </a:fld>
            <a:endParaRPr lang="en-US"/>
          </a:p>
        </p:txBody>
      </p:sp>
      <p:sp>
        <p:nvSpPr>
          <p:cNvPr id="5" name="Footer Placeholder 4">
            <a:extLst>
              <a:ext uri="{FF2B5EF4-FFF2-40B4-BE49-F238E27FC236}">
                <a16:creationId xmlns:a16="http://schemas.microsoft.com/office/drawing/2014/main" id="{6A2C34F6-0A3E-43F9-9423-E35B26406A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699E93-54EA-4613-A8EA-66C664630EAD}"/>
              </a:ext>
            </a:extLst>
          </p:cNvPr>
          <p:cNvSpPr>
            <a:spLocks noGrp="1"/>
          </p:cNvSpPr>
          <p:nvPr>
            <p:ph type="sldNum" sz="quarter" idx="12"/>
          </p:nvPr>
        </p:nvSpPr>
        <p:spPr/>
        <p:txBody>
          <a:bodyPr/>
          <a:lstStyle/>
          <a:p>
            <a:fld id="{DC801FE2-758A-4521-B395-2F083FBAF604}" type="slidenum">
              <a:rPr lang="en-US" smtClean="0"/>
              <a:t>‹#›</a:t>
            </a:fld>
            <a:endParaRPr lang="en-US"/>
          </a:p>
        </p:txBody>
      </p:sp>
    </p:spTree>
    <p:extLst>
      <p:ext uri="{BB962C8B-B14F-4D97-AF65-F5344CB8AC3E}">
        <p14:creationId xmlns:p14="http://schemas.microsoft.com/office/powerpoint/2010/main" val="1970183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7A8F4-B133-45A7-8800-CF87B8E187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E303C4-131A-45A3-B855-4E10260168F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1D8BDD-C7CD-46D8-925A-14F354B379D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E4E6DE-C90C-404F-B368-7AAA047012B8}"/>
              </a:ext>
            </a:extLst>
          </p:cNvPr>
          <p:cNvSpPr>
            <a:spLocks noGrp="1"/>
          </p:cNvSpPr>
          <p:nvPr>
            <p:ph type="dt" sz="half" idx="10"/>
          </p:nvPr>
        </p:nvSpPr>
        <p:spPr/>
        <p:txBody>
          <a:bodyPr/>
          <a:lstStyle/>
          <a:p>
            <a:fld id="{44790475-7D58-4FA7-B5CE-C16791811173}" type="datetimeFigureOut">
              <a:rPr lang="en-US" smtClean="0"/>
              <a:t>11/13/2018</a:t>
            </a:fld>
            <a:endParaRPr lang="en-US"/>
          </a:p>
        </p:txBody>
      </p:sp>
      <p:sp>
        <p:nvSpPr>
          <p:cNvPr id="6" name="Footer Placeholder 5">
            <a:extLst>
              <a:ext uri="{FF2B5EF4-FFF2-40B4-BE49-F238E27FC236}">
                <a16:creationId xmlns:a16="http://schemas.microsoft.com/office/drawing/2014/main" id="{8CE26B98-CC26-4597-B4FA-E6BBABF51B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646AA-3DE4-4709-883E-D17DD7196D21}"/>
              </a:ext>
            </a:extLst>
          </p:cNvPr>
          <p:cNvSpPr>
            <a:spLocks noGrp="1"/>
          </p:cNvSpPr>
          <p:nvPr>
            <p:ph type="sldNum" sz="quarter" idx="12"/>
          </p:nvPr>
        </p:nvSpPr>
        <p:spPr/>
        <p:txBody>
          <a:bodyPr/>
          <a:lstStyle/>
          <a:p>
            <a:fld id="{DC801FE2-758A-4521-B395-2F083FBAF604}" type="slidenum">
              <a:rPr lang="en-US" smtClean="0"/>
              <a:t>‹#›</a:t>
            </a:fld>
            <a:endParaRPr lang="en-US"/>
          </a:p>
        </p:txBody>
      </p:sp>
    </p:spTree>
    <p:extLst>
      <p:ext uri="{BB962C8B-B14F-4D97-AF65-F5344CB8AC3E}">
        <p14:creationId xmlns:p14="http://schemas.microsoft.com/office/powerpoint/2010/main" val="153140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6F100-40A9-4E4D-91A2-BC4CBD9526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9DECA3-A945-4F35-A600-9113609289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CCAC0FE-2884-4DA0-A5AB-A4FCB1A7728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66F56E-52F3-409E-A992-184BB6BC47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0A525B6-2477-4FDF-9A7C-384D654E55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4340E6-7E51-4FFE-82F0-9463F4556346}"/>
              </a:ext>
            </a:extLst>
          </p:cNvPr>
          <p:cNvSpPr>
            <a:spLocks noGrp="1"/>
          </p:cNvSpPr>
          <p:nvPr>
            <p:ph type="dt" sz="half" idx="10"/>
          </p:nvPr>
        </p:nvSpPr>
        <p:spPr/>
        <p:txBody>
          <a:bodyPr/>
          <a:lstStyle/>
          <a:p>
            <a:fld id="{44790475-7D58-4FA7-B5CE-C16791811173}" type="datetimeFigureOut">
              <a:rPr lang="en-US" smtClean="0"/>
              <a:t>11/13/2018</a:t>
            </a:fld>
            <a:endParaRPr lang="en-US"/>
          </a:p>
        </p:txBody>
      </p:sp>
      <p:sp>
        <p:nvSpPr>
          <p:cNvPr id="8" name="Footer Placeholder 7">
            <a:extLst>
              <a:ext uri="{FF2B5EF4-FFF2-40B4-BE49-F238E27FC236}">
                <a16:creationId xmlns:a16="http://schemas.microsoft.com/office/drawing/2014/main" id="{5B9461DE-A07E-4BD5-8445-0E041D4EE6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544958-4156-4448-A559-7B37CBEE5467}"/>
              </a:ext>
            </a:extLst>
          </p:cNvPr>
          <p:cNvSpPr>
            <a:spLocks noGrp="1"/>
          </p:cNvSpPr>
          <p:nvPr>
            <p:ph type="sldNum" sz="quarter" idx="12"/>
          </p:nvPr>
        </p:nvSpPr>
        <p:spPr/>
        <p:txBody>
          <a:bodyPr/>
          <a:lstStyle/>
          <a:p>
            <a:fld id="{DC801FE2-758A-4521-B395-2F083FBAF604}" type="slidenum">
              <a:rPr lang="en-US" smtClean="0"/>
              <a:t>‹#›</a:t>
            </a:fld>
            <a:endParaRPr lang="en-US"/>
          </a:p>
        </p:txBody>
      </p:sp>
    </p:spTree>
    <p:extLst>
      <p:ext uri="{BB962C8B-B14F-4D97-AF65-F5344CB8AC3E}">
        <p14:creationId xmlns:p14="http://schemas.microsoft.com/office/powerpoint/2010/main" val="1311691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207E-6D30-440B-9438-107609D703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F3BC6C-C978-4E48-BFF3-1BF7749487F1}"/>
              </a:ext>
            </a:extLst>
          </p:cNvPr>
          <p:cNvSpPr>
            <a:spLocks noGrp="1"/>
          </p:cNvSpPr>
          <p:nvPr>
            <p:ph type="dt" sz="half" idx="10"/>
          </p:nvPr>
        </p:nvSpPr>
        <p:spPr/>
        <p:txBody>
          <a:bodyPr/>
          <a:lstStyle/>
          <a:p>
            <a:fld id="{44790475-7D58-4FA7-B5CE-C16791811173}" type="datetimeFigureOut">
              <a:rPr lang="en-US" smtClean="0"/>
              <a:t>11/13/2018</a:t>
            </a:fld>
            <a:endParaRPr lang="en-US"/>
          </a:p>
        </p:txBody>
      </p:sp>
      <p:sp>
        <p:nvSpPr>
          <p:cNvPr id="4" name="Footer Placeholder 3">
            <a:extLst>
              <a:ext uri="{FF2B5EF4-FFF2-40B4-BE49-F238E27FC236}">
                <a16:creationId xmlns:a16="http://schemas.microsoft.com/office/drawing/2014/main" id="{139667A6-46AC-4886-BF65-E7D823DDA3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EF546D-B2B8-4E68-8A33-00366FA5367D}"/>
              </a:ext>
            </a:extLst>
          </p:cNvPr>
          <p:cNvSpPr>
            <a:spLocks noGrp="1"/>
          </p:cNvSpPr>
          <p:nvPr>
            <p:ph type="sldNum" sz="quarter" idx="12"/>
          </p:nvPr>
        </p:nvSpPr>
        <p:spPr/>
        <p:txBody>
          <a:bodyPr/>
          <a:lstStyle/>
          <a:p>
            <a:fld id="{DC801FE2-758A-4521-B395-2F083FBAF604}" type="slidenum">
              <a:rPr lang="en-US" smtClean="0"/>
              <a:t>‹#›</a:t>
            </a:fld>
            <a:endParaRPr lang="en-US"/>
          </a:p>
        </p:txBody>
      </p:sp>
    </p:spTree>
    <p:extLst>
      <p:ext uri="{BB962C8B-B14F-4D97-AF65-F5344CB8AC3E}">
        <p14:creationId xmlns:p14="http://schemas.microsoft.com/office/powerpoint/2010/main" val="526190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A6EF17-A1D7-44A1-9907-155275C39F2C}"/>
              </a:ext>
            </a:extLst>
          </p:cNvPr>
          <p:cNvSpPr>
            <a:spLocks noGrp="1"/>
          </p:cNvSpPr>
          <p:nvPr>
            <p:ph type="dt" sz="half" idx="10"/>
          </p:nvPr>
        </p:nvSpPr>
        <p:spPr/>
        <p:txBody>
          <a:bodyPr/>
          <a:lstStyle/>
          <a:p>
            <a:fld id="{44790475-7D58-4FA7-B5CE-C16791811173}" type="datetimeFigureOut">
              <a:rPr lang="en-US" smtClean="0"/>
              <a:t>11/13/2018</a:t>
            </a:fld>
            <a:endParaRPr lang="en-US"/>
          </a:p>
        </p:txBody>
      </p:sp>
      <p:sp>
        <p:nvSpPr>
          <p:cNvPr id="3" name="Footer Placeholder 2">
            <a:extLst>
              <a:ext uri="{FF2B5EF4-FFF2-40B4-BE49-F238E27FC236}">
                <a16:creationId xmlns:a16="http://schemas.microsoft.com/office/drawing/2014/main" id="{7F8CE4C3-1320-44B6-B339-DE66E88D10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6CF7FD-474A-4626-BECF-7FAB90D3779F}"/>
              </a:ext>
            </a:extLst>
          </p:cNvPr>
          <p:cNvSpPr>
            <a:spLocks noGrp="1"/>
          </p:cNvSpPr>
          <p:nvPr>
            <p:ph type="sldNum" sz="quarter" idx="12"/>
          </p:nvPr>
        </p:nvSpPr>
        <p:spPr/>
        <p:txBody>
          <a:bodyPr/>
          <a:lstStyle/>
          <a:p>
            <a:fld id="{DC801FE2-758A-4521-B395-2F083FBAF604}" type="slidenum">
              <a:rPr lang="en-US" smtClean="0"/>
              <a:t>‹#›</a:t>
            </a:fld>
            <a:endParaRPr lang="en-US"/>
          </a:p>
        </p:txBody>
      </p:sp>
    </p:spTree>
    <p:extLst>
      <p:ext uri="{BB962C8B-B14F-4D97-AF65-F5344CB8AC3E}">
        <p14:creationId xmlns:p14="http://schemas.microsoft.com/office/powerpoint/2010/main" val="1461099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8FF1-BF5E-49BC-A4FC-4648CC774B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970CCF-3F5D-49D5-9C54-1DE9EC3FE5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49A418-5067-449C-921C-75B3BC4787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1A18038-283B-42E7-A24C-B0FF36E60AB8}"/>
              </a:ext>
            </a:extLst>
          </p:cNvPr>
          <p:cNvSpPr>
            <a:spLocks noGrp="1"/>
          </p:cNvSpPr>
          <p:nvPr>
            <p:ph type="dt" sz="half" idx="10"/>
          </p:nvPr>
        </p:nvSpPr>
        <p:spPr/>
        <p:txBody>
          <a:bodyPr/>
          <a:lstStyle/>
          <a:p>
            <a:fld id="{44790475-7D58-4FA7-B5CE-C16791811173}" type="datetimeFigureOut">
              <a:rPr lang="en-US" smtClean="0"/>
              <a:t>11/13/2018</a:t>
            </a:fld>
            <a:endParaRPr lang="en-US"/>
          </a:p>
        </p:txBody>
      </p:sp>
      <p:sp>
        <p:nvSpPr>
          <p:cNvPr id="6" name="Footer Placeholder 5">
            <a:extLst>
              <a:ext uri="{FF2B5EF4-FFF2-40B4-BE49-F238E27FC236}">
                <a16:creationId xmlns:a16="http://schemas.microsoft.com/office/drawing/2014/main" id="{D37D8BEC-639E-4C1E-A943-2753C21150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B48D96-226E-4827-940E-FFBC9BB3DA12}"/>
              </a:ext>
            </a:extLst>
          </p:cNvPr>
          <p:cNvSpPr>
            <a:spLocks noGrp="1"/>
          </p:cNvSpPr>
          <p:nvPr>
            <p:ph type="sldNum" sz="quarter" idx="12"/>
          </p:nvPr>
        </p:nvSpPr>
        <p:spPr/>
        <p:txBody>
          <a:bodyPr/>
          <a:lstStyle/>
          <a:p>
            <a:fld id="{DC801FE2-758A-4521-B395-2F083FBAF604}" type="slidenum">
              <a:rPr lang="en-US" smtClean="0"/>
              <a:t>‹#›</a:t>
            </a:fld>
            <a:endParaRPr lang="en-US"/>
          </a:p>
        </p:txBody>
      </p:sp>
    </p:spTree>
    <p:extLst>
      <p:ext uri="{BB962C8B-B14F-4D97-AF65-F5344CB8AC3E}">
        <p14:creationId xmlns:p14="http://schemas.microsoft.com/office/powerpoint/2010/main" val="3536232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D255A-3F3F-4DCF-BB73-09C4E5283D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346883-5CDC-4C98-82C2-1A9BC7535F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AAC26C-36B5-4166-BB18-2324B7D05E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040457-73EF-40A2-A042-D4FBB7E24918}"/>
              </a:ext>
            </a:extLst>
          </p:cNvPr>
          <p:cNvSpPr>
            <a:spLocks noGrp="1"/>
          </p:cNvSpPr>
          <p:nvPr>
            <p:ph type="dt" sz="half" idx="10"/>
          </p:nvPr>
        </p:nvSpPr>
        <p:spPr/>
        <p:txBody>
          <a:bodyPr/>
          <a:lstStyle/>
          <a:p>
            <a:fld id="{44790475-7D58-4FA7-B5CE-C16791811173}" type="datetimeFigureOut">
              <a:rPr lang="en-US" smtClean="0"/>
              <a:t>11/13/2018</a:t>
            </a:fld>
            <a:endParaRPr lang="en-US"/>
          </a:p>
        </p:txBody>
      </p:sp>
      <p:sp>
        <p:nvSpPr>
          <p:cNvPr id="6" name="Footer Placeholder 5">
            <a:extLst>
              <a:ext uri="{FF2B5EF4-FFF2-40B4-BE49-F238E27FC236}">
                <a16:creationId xmlns:a16="http://schemas.microsoft.com/office/drawing/2014/main" id="{B73A048B-E3CB-4F7F-A78D-2C7FAD957E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BE54E0-2B71-4A69-BC7D-E1FB873D810E}"/>
              </a:ext>
            </a:extLst>
          </p:cNvPr>
          <p:cNvSpPr>
            <a:spLocks noGrp="1"/>
          </p:cNvSpPr>
          <p:nvPr>
            <p:ph type="sldNum" sz="quarter" idx="12"/>
          </p:nvPr>
        </p:nvSpPr>
        <p:spPr/>
        <p:txBody>
          <a:bodyPr/>
          <a:lstStyle/>
          <a:p>
            <a:fld id="{DC801FE2-758A-4521-B395-2F083FBAF604}" type="slidenum">
              <a:rPr lang="en-US" smtClean="0"/>
              <a:t>‹#›</a:t>
            </a:fld>
            <a:endParaRPr lang="en-US"/>
          </a:p>
        </p:txBody>
      </p:sp>
    </p:spTree>
    <p:extLst>
      <p:ext uri="{BB962C8B-B14F-4D97-AF65-F5344CB8AC3E}">
        <p14:creationId xmlns:p14="http://schemas.microsoft.com/office/powerpoint/2010/main" val="3697112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42ED7B-465D-4FA0-867F-0A37FCFBB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0E18D7-04A3-4200-8BD6-034ACE22F6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380209-B76F-4FE6-B656-042E0500A7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790475-7D58-4FA7-B5CE-C16791811173}" type="datetimeFigureOut">
              <a:rPr lang="en-US" smtClean="0"/>
              <a:t>11/13/2018</a:t>
            </a:fld>
            <a:endParaRPr lang="en-US"/>
          </a:p>
        </p:txBody>
      </p:sp>
      <p:sp>
        <p:nvSpPr>
          <p:cNvPr id="5" name="Footer Placeholder 4">
            <a:extLst>
              <a:ext uri="{FF2B5EF4-FFF2-40B4-BE49-F238E27FC236}">
                <a16:creationId xmlns:a16="http://schemas.microsoft.com/office/drawing/2014/main" id="{968A08DD-7688-4025-AFC3-571DE7A0B5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EF029E-B03A-4376-9970-0D3B436F7F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01FE2-758A-4521-B395-2F083FBAF604}" type="slidenum">
              <a:rPr lang="en-US" smtClean="0"/>
              <a:t>‹#›</a:t>
            </a:fld>
            <a:endParaRPr lang="en-US"/>
          </a:p>
        </p:txBody>
      </p:sp>
    </p:spTree>
    <p:extLst>
      <p:ext uri="{BB962C8B-B14F-4D97-AF65-F5344CB8AC3E}">
        <p14:creationId xmlns:p14="http://schemas.microsoft.com/office/powerpoint/2010/main" val="46717840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22000">
              <a:srgbClr val="18AEC0">
                <a:alpha val="65000"/>
              </a:srgbClr>
            </a:gs>
            <a:gs pos="0">
              <a:srgbClr val="00B0F0">
                <a:alpha val="58000"/>
              </a:srgbClr>
            </a:gs>
            <a:gs pos="69000">
              <a:srgbClr val="44DEC0"/>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CCB46-C80C-4220-B338-F588A4F15064}"/>
              </a:ext>
            </a:extLst>
          </p:cNvPr>
          <p:cNvSpPr>
            <a:spLocks noGrp="1"/>
          </p:cNvSpPr>
          <p:nvPr>
            <p:ph type="ctrTitle"/>
          </p:nvPr>
        </p:nvSpPr>
        <p:spPr>
          <a:xfrm>
            <a:off x="2878635" y="950913"/>
            <a:ext cx="9144000" cy="2387600"/>
          </a:xfrm>
        </p:spPr>
        <p:txBody>
          <a:bodyPr>
            <a:normAutofit/>
          </a:bodyPr>
          <a:lstStyle/>
          <a:p>
            <a:r>
              <a:rPr lang="en-US" sz="6600" b="1" dirty="0">
                <a:solidFill>
                  <a:schemeClr val="bg1"/>
                </a:solidFill>
                <a:latin typeface="Slabo 27px" panose="02060503030505020404" pitchFamily="18" charset="0"/>
                <a:cs typeface="Adobe Devanagari" panose="02040503050201020203" pitchFamily="18" charset="0"/>
              </a:rPr>
              <a:t>Emoji Checker</a:t>
            </a:r>
          </a:p>
        </p:txBody>
      </p:sp>
      <p:sp>
        <p:nvSpPr>
          <p:cNvPr id="3" name="Subtitle 2">
            <a:extLst>
              <a:ext uri="{FF2B5EF4-FFF2-40B4-BE49-F238E27FC236}">
                <a16:creationId xmlns:a16="http://schemas.microsoft.com/office/drawing/2014/main" id="{4FE9228E-ADD1-4BC6-9AD8-814DB2BD751A}"/>
              </a:ext>
            </a:extLst>
          </p:cNvPr>
          <p:cNvSpPr>
            <a:spLocks noGrp="1"/>
          </p:cNvSpPr>
          <p:nvPr>
            <p:ph type="subTitle" idx="1"/>
          </p:nvPr>
        </p:nvSpPr>
        <p:spPr>
          <a:xfrm>
            <a:off x="4376091" y="3548918"/>
            <a:ext cx="6144918" cy="1752515"/>
          </a:xfrm>
        </p:spPr>
        <p:txBody>
          <a:bodyPr>
            <a:normAutofit fontScale="92500" lnSpcReduction="20000"/>
          </a:bodyPr>
          <a:lstStyle/>
          <a:p>
            <a:r>
              <a:rPr lang="en-US" sz="2800" b="1" dirty="0">
                <a:solidFill>
                  <a:schemeClr val="bg1"/>
                </a:solidFill>
                <a:latin typeface="Slabo 27px" panose="02060503030505020404" pitchFamily="18" charset="0"/>
                <a:cs typeface="Adobe Devanagari" panose="02040503050201020203" pitchFamily="18" charset="0"/>
              </a:rPr>
              <a:t>TEAM EMOJENIUS</a:t>
            </a:r>
          </a:p>
          <a:p>
            <a:r>
              <a:rPr lang="en-US" sz="2800" dirty="0">
                <a:solidFill>
                  <a:schemeClr val="bg1"/>
                </a:solidFill>
                <a:latin typeface="Slabo 27px" panose="02060503030505020404" pitchFamily="18" charset="0"/>
                <a:cs typeface="Adobe Devanagari" panose="02040503050201020203" pitchFamily="18" charset="0"/>
              </a:rPr>
              <a:t>Avneet Sethi, Riyan Imam,</a:t>
            </a:r>
          </a:p>
          <a:p>
            <a:r>
              <a:rPr lang="en-US" sz="2800" dirty="0">
                <a:solidFill>
                  <a:schemeClr val="bg1"/>
                </a:solidFill>
                <a:latin typeface="Slabo 27px" panose="02060503030505020404" pitchFamily="18" charset="0"/>
                <a:cs typeface="Adobe Devanagari" panose="02040503050201020203" pitchFamily="18" charset="0"/>
              </a:rPr>
              <a:t>Michael Wheeler, Jocelyn Lopez,</a:t>
            </a:r>
          </a:p>
          <a:p>
            <a:r>
              <a:rPr lang="en-US" sz="2800" dirty="0">
                <a:solidFill>
                  <a:schemeClr val="bg1"/>
                </a:solidFill>
                <a:latin typeface="Slabo 27px" panose="02060503030505020404" pitchFamily="18" charset="0"/>
                <a:cs typeface="Adobe Devanagari" panose="02040503050201020203" pitchFamily="18" charset="0"/>
              </a:rPr>
              <a:t>Storm Simpson</a:t>
            </a:r>
          </a:p>
        </p:txBody>
      </p:sp>
      <p:grpSp>
        <p:nvGrpSpPr>
          <p:cNvPr id="17" name="Group 16">
            <a:extLst>
              <a:ext uri="{FF2B5EF4-FFF2-40B4-BE49-F238E27FC236}">
                <a16:creationId xmlns:a16="http://schemas.microsoft.com/office/drawing/2014/main" id="{26BDC6CA-FF14-4119-8E8E-02BD3BE2A662}"/>
              </a:ext>
            </a:extLst>
          </p:cNvPr>
          <p:cNvGrpSpPr/>
          <p:nvPr/>
        </p:nvGrpSpPr>
        <p:grpSpPr>
          <a:xfrm>
            <a:off x="169365" y="190499"/>
            <a:ext cx="5075735" cy="6575087"/>
            <a:chOff x="169365" y="-154898"/>
            <a:chExt cx="5631711" cy="7228840"/>
          </a:xfrm>
        </p:grpSpPr>
        <p:pic>
          <p:nvPicPr>
            <p:cNvPr id="13" name="Picture 12" descr="Image result for android phone png">
              <a:extLst>
                <a:ext uri="{FF2B5EF4-FFF2-40B4-BE49-F238E27FC236}">
                  <a16:creationId xmlns:a16="http://schemas.microsoft.com/office/drawing/2014/main" id="{2E27E8DF-4A36-43A2-95BB-CF1F1965F2D6}"/>
                </a:ext>
              </a:extLst>
            </p:cNvPr>
            <p:cNvPicPr/>
            <p:nvPr/>
          </p:nvPicPr>
          <p:blipFill rotWithShape="1">
            <a:blip r:embed="rId2">
              <a:extLst>
                <a:ext uri="{28A0092B-C50C-407E-A947-70E740481C1C}">
                  <a14:useLocalDpi xmlns:a14="http://schemas.microsoft.com/office/drawing/2010/main" val="0"/>
                </a:ext>
              </a:extLst>
            </a:blip>
            <a:srcRect l="16668"/>
            <a:stretch/>
          </p:blipFill>
          <p:spPr bwMode="auto">
            <a:xfrm>
              <a:off x="169365" y="-154898"/>
              <a:ext cx="5631711" cy="7228840"/>
            </a:xfrm>
            <a:prstGeom prst="rect">
              <a:avLst/>
            </a:prstGeom>
            <a:noFill/>
            <a:ln>
              <a:noFill/>
            </a:ln>
            <a:extLst>
              <a:ext uri="{53640926-AAD7-44d8-BBD7-CCE9431645EC}">
                <a14:shadowObscured xmlns:a14="http://schemas.microsoft.com/office/drawing/2010/main" xmlns=""/>
              </a:ext>
            </a:extLst>
          </p:spPr>
        </p:pic>
        <p:pic>
          <p:nvPicPr>
            <p:cNvPr id="8" name="Picture 7" descr="Image result for android text message screen">
              <a:extLst>
                <a:ext uri="{FF2B5EF4-FFF2-40B4-BE49-F238E27FC236}">
                  <a16:creationId xmlns:a16="http://schemas.microsoft.com/office/drawing/2014/main" id="{9D59AF40-0DF3-40C2-AC97-D89CEAB63925}"/>
                </a:ext>
              </a:extLst>
            </p:cNvPr>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66951"/>
            <a:stretch/>
          </p:blipFill>
          <p:spPr bwMode="auto">
            <a:xfrm>
              <a:off x="980122" y="631551"/>
              <a:ext cx="3077528" cy="5521600"/>
            </a:xfrm>
            <a:prstGeom prst="rect">
              <a:avLst/>
            </a:prstGeom>
            <a:noFill/>
            <a:extLst/>
          </p:spPr>
        </p:pic>
        <p:sp>
          <p:nvSpPr>
            <p:cNvPr id="9" name="Rectangle 8">
              <a:extLst>
                <a:ext uri="{FF2B5EF4-FFF2-40B4-BE49-F238E27FC236}">
                  <a16:creationId xmlns:a16="http://schemas.microsoft.com/office/drawing/2014/main" id="{7E5E2B1D-96CC-42C2-AAE0-21D25A08B80F}"/>
                </a:ext>
              </a:extLst>
            </p:cNvPr>
            <p:cNvSpPr/>
            <p:nvPr/>
          </p:nvSpPr>
          <p:spPr>
            <a:xfrm>
              <a:off x="980122" y="812800"/>
              <a:ext cx="3077528" cy="497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sp>
        <p:nvSpPr>
          <p:cNvPr id="16" name="Flowchart: Off-page Connector 15">
            <a:extLst>
              <a:ext uri="{FF2B5EF4-FFF2-40B4-BE49-F238E27FC236}">
                <a16:creationId xmlns:a16="http://schemas.microsoft.com/office/drawing/2014/main" id="{0673624A-1DEA-40C0-9B2D-0E886EC16014}"/>
              </a:ext>
            </a:extLst>
          </p:cNvPr>
          <p:cNvSpPr/>
          <p:nvPr/>
        </p:nvSpPr>
        <p:spPr>
          <a:xfrm rot="16200000">
            <a:off x="1731439" y="2371915"/>
            <a:ext cx="395765" cy="718168"/>
          </a:xfrm>
          <a:prstGeom prst="flowChartOffpage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18" name="Straight Connector 17">
            <a:extLst>
              <a:ext uri="{FF2B5EF4-FFF2-40B4-BE49-F238E27FC236}">
                <a16:creationId xmlns:a16="http://schemas.microsoft.com/office/drawing/2014/main" id="{AC2EA98C-5734-4D70-A3C6-F7B5A0DB539A}"/>
              </a:ext>
            </a:extLst>
          </p:cNvPr>
          <p:cNvCxnSpPr>
            <a:cxnSpLocks/>
          </p:cNvCxnSpPr>
          <p:nvPr/>
        </p:nvCxnSpPr>
        <p:spPr>
          <a:xfrm>
            <a:off x="5073650" y="3306772"/>
            <a:ext cx="4749800" cy="31741"/>
          </a:xfrm>
          <a:prstGeom prst="line">
            <a:avLst/>
          </a:prstGeom>
          <a:ln>
            <a:solidFill>
              <a:schemeClr val="bg1"/>
            </a:solidFill>
          </a:ln>
        </p:spPr>
        <p:style>
          <a:lnRef idx="1">
            <a:schemeClr val="accent5"/>
          </a:lnRef>
          <a:fillRef idx="0">
            <a:schemeClr val="accent5"/>
          </a:fillRef>
          <a:effectRef idx="0">
            <a:schemeClr val="accent5"/>
          </a:effectRef>
          <a:fontRef idx="minor">
            <a:schemeClr val="tx1"/>
          </a:fontRef>
        </p:style>
      </p:cxnSp>
      <p:pic>
        <p:nvPicPr>
          <p:cNvPr id="5" name="Picture 4">
            <a:extLst>
              <a:ext uri="{FF2B5EF4-FFF2-40B4-BE49-F238E27FC236}">
                <a16:creationId xmlns:a16="http://schemas.microsoft.com/office/drawing/2014/main" id="{AF6F23C8-4490-47E5-B397-877432F6980E}"/>
              </a:ext>
            </a:extLst>
          </p:cNvPr>
          <p:cNvPicPr>
            <a:picLocks noChangeAspect="1"/>
          </p:cNvPicPr>
          <p:nvPr/>
        </p:nvPicPr>
        <p:blipFill rotWithShape="1">
          <a:blip r:embed="rId5"/>
          <a:srcRect t="1371" r="1519" b="1443"/>
          <a:stretch/>
        </p:blipFill>
        <p:spPr>
          <a:xfrm>
            <a:off x="900082" y="929932"/>
            <a:ext cx="2773707" cy="4998135"/>
          </a:xfrm>
          <a:prstGeom prst="rect">
            <a:avLst/>
          </a:prstGeom>
        </p:spPr>
      </p:pic>
    </p:spTree>
    <p:extLst>
      <p:ext uri="{BB962C8B-B14F-4D97-AF65-F5344CB8AC3E}">
        <p14:creationId xmlns:p14="http://schemas.microsoft.com/office/powerpoint/2010/main" val="166670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5000"/>
            <a:alpha val="9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FFBD9-4018-48FA-9D21-DFF2F271A027}"/>
              </a:ext>
            </a:extLst>
          </p:cNvPr>
          <p:cNvSpPr>
            <a:spLocks noGrp="1"/>
          </p:cNvSpPr>
          <p:nvPr>
            <p:ph type="title"/>
          </p:nvPr>
        </p:nvSpPr>
        <p:spPr>
          <a:xfrm>
            <a:off x="647700" y="333375"/>
            <a:ext cx="10515600" cy="1325563"/>
          </a:xfrm>
        </p:spPr>
        <p:txBody>
          <a:bodyPr>
            <a:normAutofit/>
          </a:bodyPr>
          <a:lstStyle/>
          <a:p>
            <a:r>
              <a:rPr lang="en-US" sz="5400" b="1" dirty="0">
                <a:solidFill>
                  <a:schemeClr val="bg1"/>
                </a:solidFill>
                <a:latin typeface="Slabo 27px" panose="02060503030505020404" pitchFamily="18" charset="0"/>
                <a:cs typeface="Adobe Devanagari" panose="02040503050201020203" pitchFamily="18" charset="0"/>
              </a:rPr>
              <a:t>Query Screen</a:t>
            </a:r>
          </a:p>
        </p:txBody>
      </p:sp>
      <p:cxnSp>
        <p:nvCxnSpPr>
          <p:cNvPr id="4" name="Straight Connector 3">
            <a:extLst>
              <a:ext uri="{FF2B5EF4-FFF2-40B4-BE49-F238E27FC236}">
                <a16:creationId xmlns:a16="http://schemas.microsoft.com/office/drawing/2014/main" id="{68F3840C-34A5-41DA-8E78-9B2DDA3762D9}"/>
              </a:ext>
            </a:extLst>
          </p:cNvPr>
          <p:cNvCxnSpPr>
            <a:cxnSpLocks/>
          </p:cNvCxnSpPr>
          <p:nvPr/>
        </p:nvCxnSpPr>
        <p:spPr>
          <a:xfrm>
            <a:off x="647700" y="1382722"/>
            <a:ext cx="8610600" cy="0"/>
          </a:xfrm>
          <a:prstGeom prst="line">
            <a:avLst/>
          </a:prstGeom>
          <a:ln>
            <a:solidFill>
              <a:schemeClr val="bg1"/>
            </a:solidFill>
          </a:ln>
        </p:spPr>
        <p:style>
          <a:lnRef idx="1">
            <a:schemeClr val="accent5"/>
          </a:lnRef>
          <a:fillRef idx="0">
            <a:schemeClr val="accent5"/>
          </a:fillRef>
          <a:effectRef idx="0">
            <a:schemeClr val="accent5"/>
          </a:effectRef>
          <a:fontRef idx="minor">
            <a:schemeClr val="tx1"/>
          </a:fontRef>
        </p:style>
      </p:cxnSp>
      <p:sp>
        <p:nvSpPr>
          <p:cNvPr id="6" name="Content Placeholder 2">
            <a:extLst>
              <a:ext uri="{FF2B5EF4-FFF2-40B4-BE49-F238E27FC236}">
                <a16:creationId xmlns:a16="http://schemas.microsoft.com/office/drawing/2014/main" id="{8E39E614-480C-4BF0-BD95-47A1B89CD409}"/>
              </a:ext>
            </a:extLst>
          </p:cNvPr>
          <p:cNvSpPr>
            <a:spLocks noGrp="1"/>
          </p:cNvSpPr>
          <p:nvPr>
            <p:ph idx="1"/>
          </p:nvPr>
        </p:nvSpPr>
        <p:spPr>
          <a:xfrm>
            <a:off x="647700" y="2950478"/>
            <a:ext cx="7408905" cy="3448457"/>
          </a:xfrm>
          <a:noFill/>
        </p:spPr>
        <p:txBody>
          <a:bodyPr>
            <a:noAutofit/>
          </a:bodyPr>
          <a:lstStyle/>
          <a:p>
            <a:r>
              <a:rPr lang="en-US" sz="2200" dirty="0">
                <a:solidFill>
                  <a:schemeClr val="bg1"/>
                </a:solidFill>
                <a:latin typeface="Slabo 27px" panose="02060503030505020404" pitchFamily="18" charset="0"/>
                <a:cs typeface="Adobe Devanagari" panose="02040503050201020203" pitchFamily="18" charset="0"/>
              </a:rPr>
              <a:t>Does the slider express a range of emotions from sad to happy (similar to a Likert scale)?</a:t>
            </a:r>
          </a:p>
          <a:p>
            <a:r>
              <a:rPr lang="en-US" sz="2200" dirty="0">
                <a:solidFill>
                  <a:schemeClr val="bg1"/>
                </a:solidFill>
                <a:latin typeface="Slabo 27px" panose="02060503030505020404" pitchFamily="18" charset="0"/>
                <a:cs typeface="Adobe Devanagari" panose="02040503050201020203" pitchFamily="18" charset="0"/>
              </a:rPr>
              <a:t>Is there a description that identifies the emoji that has been selected? </a:t>
            </a:r>
          </a:p>
          <a:p>
            <a:r>
              <a:rPr lang="en-US" sz="2200" dirty="0">
                <a:solidFill>
                  <a:schemeClr val="bg1"/>
                </a:solidFill>
                <a:latin typeface="Slabo 27px" panose="02060503030505020404" pitchFamily="18" charset="0"/>
                <a:cs typeface="Adobe Devanagari" panose="02040503050201020203" pitchFamily="18" charset="0"/>
              </a:rPr>
              <a:t>Does the system accept a response from a user who has not been selected to query?</a:t>
            </a:r>
          </a:p>
          <a:p>
            <a:r>
              <a:rPr lang="en-US" sz="2200" dirty="0">
                <a:solidFill>
                  <a:schemeClr val="bg1"/>
                </a:solidFill>
                <a:latin typeface="Slabo 27px" panose="02060503030505020404" pitchFamily="18" charset="0"/>
                <a:cs typeface="Adobe Devanagari" panose="02040503050201020203" pitchFamily="18" charset="0"/>
              </a:rPr>
              <a:t>Does the system display a confirmation message upon successfully receiving the emoji?</a:t>
            </a:r>
          </a:p>
          <a:p>
            <a:r>
              <a:rPr lang="en-US" sz="2200" dirty="0">
                <a:solidFill>
                  <a:schemeClr val="bg1"/>
                </a:solidFill>
                <a:latin typeface="Slabo 27px" panose="02060503030505020404" pitchFamily="18" charset="0"/>
                <a:cs typeface="Adobe Devanagari" panose="02040503050201020203" pitchFamily="18" charset="0"/>
              </a:rPr>
              <a:t>Does the system display an error message upon encountering a server error?</a:t>
            </a:r>
          </a:p>
        </p:txBody>
      </p:sp>
      <p:sp>
        <p:nvSpPr>
          <p:cNvPr id="3" name="TextBox 2">
            <a:extLst>
              <a:ext uri="{FF2B5EF4-FFF2-40B4-BE49-F238E27FC236}">
                <a16:creationId xmlns:a16="http://schemas.microsoft.com/office/drawing/2014/main" id="{88F2AC9B-F470-43C4-A107-30489B558B11}"/>
              </a:ext>
            </a:extLst>
          </p:cNvPr>
          <p:cNvSpPr txBox="1"/>
          <p:nvPr/>
        </p:nvSpPr>
        <p:spPr>
          <a:xfrm>
            <a:off x="647700" y="1490008"/>
            <a:ext cx="7507759" cy="1200329"/>
          </a:xfrm>
          <a:prstGeom prst="rect">
            <a:avLst/>
          </a:prstGeom>
          <a:noFill/>
        </p:spPr>
        <p:txBody>
          <a:bodyPr wrap="square" rtlCol="0">
            <a:spAutoFit/>
          </a:bodyPr>
          <a:lstStyle/>
          <a:p>
            <a:r>
              <a:rPr lang="en-US" sz="2400" dirty="0">
                <a:solidFill>
                  <a:schemeClr val="bg1"/>
                </a:solidFill>
                <a:latin typeface="Slabo 27px" panose="02060503030505020404" pitchFamily="18" charset="0"/>
              </a:rPr>
              <a:t>After receiving a notification to query, Pam would now like to submit her emoji through the Emoji Checker App.  She must use the slider to select the emoji. </a:t>
            </a:r>
          </a:p>
        </p:txBody>
      </p:sp>
      <p:pic>
        <p:nvPicPr>
          <p:cNvPr id="7" name="Picture 6">
            <a:extLst>
              <a:ext uri="{FF2B5EF4-FFF2-40B4-BE49-F238E27FC236}">
                <a16:creationId xmlns:a16="http://schemas.microsoft.com/office/drawing/2014/main" id="{8ED8FC65-DBD3-45C3-AB60-143715FCB245}"/>
              </a:ext>
            </a:extLst>
          </p:cNvPr>
          <p:cNvPicPr>
            <a:picLocks noChangeAspect="1"/>
          </p:cNvPicPr>
          <p:nvPr/>
        </p:nvPicPr>
        <p:blipFill>
          <a:blip r:embed="rId2"/>
          <a:stretch>
            <a:fillRect/>
          </a:stretch>
        </p:blipFill>
        <p:spPr>
          <a:xfrm>
            <a:off x="8520355" y="1490008"/>
            <a:ext cx="3109826" cy="5204821"/>
          </a:xfrm>
          <a:prstGeom prst="rect">
            <a:avLst/>
          </a:prstGeom>
        </p:spPr>
      </p:pic>
    </p:spTree>
    <p:extLst>
      <p:ext uri="{BB962C8B-B14F-4D97-AF65-F5344CB8AC3E}">
        <p14:creationId xmlns:p14="http://schemas.microsoft.com/office/powerpoint/2010/main" val="162807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FFBD9-4018-48FA-9D21-DFF2F271A027}"/>
              </a:ext>
            </a:extLst>
          </p:cNvPr>
          <p:cNvSpPr>
            <a:spLocks noGrp="1"/>
          </p:cNvSpPr>
          <p:nvPr>
            <p:ph type="title"/>
          </p:nvPr>
        </p:nvSpPr>
        <p:spPr>
          <a:xfrm>
            <a:off x="647700" y="333375"/>
            <a:ext cx="10515600" cy="1325563"/>
          </a:xfrm>
        </p:spPr>
        <p:txBody>
          <a:bodyPr>
            <a:normAutofit/>
          </a:bodyPr>
          <a:lstStyle/>
          <a:p>
            <a:r>
              <a:rPr lang="en-US" sz="5400" b="1" dirty="0">
                <a:solidFill>
                  <a:schemeClr val="bg1"/>
                </a:solidFill>
                <a:latin typeface="Slabo 27px" panose="02060503030505020404" pitchFamily="18" charset="0"/>
                <a:cs typeface="Adobe Devanagari" panose="02040503050201020203" pitchFamily="18" charset="0"/>
              </a:rPr>
              <a:t>Plans for Sprint 5</a:t>
            </a:r>
          </a:p>
        </p:txBody>
      </p:sp>
      <p:sp>
        <p:nvSpPr>
          <p:cNvPr id="3" name="Content Placeholder 2">
            <a:extLst>
              <a:ext uri="{FF2B5EF4-FFF2-40B4-BE49-F238E27FC236}">
                <a16:creationId xmlns:a16="http://schemas.microsoft.com/office/drawing/2014/main" id="{BFC9310D-4743-4345-A50C-C28746695B16}"/>
              </a:ext>
            </a:extLst>
          </p:cNvPr>
          <p:cNvSpPr>
            <a:spLocks noGrp="1"/>
          </p:cNvSpPr>
          <p:nvPr>
            <p:ph idx="1"/>
          </p:nvPr>
        </p:nvSpPr>
        <p:spPr>
          <a:xfrm>
            <a:off x="838200" y="1875051"/>
            <a:ext cx="9422851" cy="3902967"/>
          </a:xfrm>
          <a:noFill/>
        </p:spPr>
        <p:txBody>
          <a:bodyPr>
            <a:normAutofit/>
          </a:bodyPr>
          <a:lstStyle/>
          <a:p>
            <a:r>
              <a:rPr lang="en-US" sz="3000" dirty="0">
                <a:solidFill>
                  <a:schemeClr val="bg1"/>
                </a:solidFill>
                <a:latin typeface="Slabo 27px" panose="02060503030505020404" pitchFamily="18" charset="0"/>
                <a:cs typeface="Adobe Devanagari" panose="02040503050201020203" pitchFamily="18" charset="0"/>
              </a:rPr>
              <a:t>Finalize the Account Settings screen</a:t>
            </a:r>
          </a:p>
          <a:p>
            <a:pPr lvl="1"/>
            <a:r>
              <a:rPr lang="en-US" sz="2600" dirty="0">
                <a:solidFill>
                  <a:schemeClr val="bg1"/>
                </a:solidFill>
                <a:latin typeface="Slabo 27px" panose="02060503030505020404" pitchFamily="18" charset="0"/>
                <a:cs typeface="Adobe Devanagari" panose="02040503050201020203" pitchFamily="18" charset="0"/>
              </a:rPr>
              <a:t>Enable change password and phone number functionalities </a:t>
            </a:r>
          </a:p>
          <a:p>
            <a:r>
              <a:rPr lang="en-US" sz="3000" dirty="0">
                <a:solidFill>
                  <a:schemeClr val="bg1"/>
                </a:solidFill>
                <a:latin typeface="Slabo 27px" panose="02060503030505020404" pitchFamily="18" charset="0"/>
                <a:cs typeface="Adobe Devanagari" panose="02040503050201020203" pitchFamily="18" charset="0"/>
              </a:rPr>
              <a:t>Finalize the View Previous Emojis screen</a:t>
            </a:r>
          </a:p>
          <a:p>
            <a:r>
              <a:rPr lang="en-US" sz="3000" dirty="0">
                <a:solidFill>
                  <a:schemeClr val="bg1"/>
                </a:solidFill>
                <a:latin typeface="Slabo 27px" panose="02060503030505020404" pitchFamily="18" charset="0"/>
                <a:cs typeface="Adobe Devanagari" panose="02040503050201020203" pitchFamily="18" charset="0"/>
              </a:rPr>
              <a:t>Add Account Settings, View Previous Emojis, and Query to the Navigation Panel</a:t>
            </a:r>
          </a:p>
          <a:p>
            <a:r>
              <a:rPr lang="en-US" sz="3000" dirty="0">
                <a:solidFill>
                  <a:schemeClr val="bg1"/>
                </a:solidFill>
                <a:latin typeface="Slabo 27px" panose="02060503030505020404" pitchFamily="18" charset="0"/>
                <a:cs typeface="Adobe Devanagari" panose="02040503050201020203" pitchFamily="18" charset="0"/>
              </a:rPr>
              <a:t>Maintain the user flow between app screens </a:t>
            </a:r>
          </a:p>
        </p:txBody>
      </p:sp>
      <p:cxnSp>
        <p:nvCxnSpPr>
          <p:cNvPr id="4" name="Straight Connector 3">
            <a:extLst>
              <a:ext uri="{FF2B5EF4-FFF2-40B4-BE49-F238E27FC236}">
                <a16:creationId xmlns:a16="http://schemas.microsoft.com/office/drawing/2014/main" id="{68F3840C-34A5-41DA-8E78-9B2DDA3762D9}"/>
              </a:ext>
            </a:extLst>
          </p:cNvPr>
          <p:cNvCxnSpPr>
            <a:cxnSpLocks/>
          </p:cNvCxnSpPr>
          <p:nvPr/>
        </p:nvCxnSpPr>
        <p:spPr>
          <a:xfrm>
            <a:off x="762374" y="1490672"/>
            <a:ext cx="5435226" cy="0"/>
          </a:xfrm>
          <a:prstGeom prst="line">
            <a:avLst/>
          </a:prstGeom>
          <a:ln>
            <a:solidFill>
              <a:schemeClr val="bg1"/>
            </a:solidFill>
          </a:ln>
        </p:spPr>
        <p:style>
          <a:lnRef idx="1">
            <a:schemeClr val="accent5"/>
          </a:lnRef>
          <a:fillRef idx="0">
            <a:schemeClr val="accent5"/>
          </a:fillRef>
          <a:effectRef idx="0">
            <a:schemeClr val="accent5"/>
          </a:effectRef>
          <a:fontRef idx="minor">
            <a:schemeClr val="tx1"/>
          </a:fontRef>
        </p:style>
      </p:cxnSp>
      <p:pic>
        <p:nvPicPr>
          <p:cNvPr id="10" name="Graphic 9" descr="Daily Calendar">
            <a:extLst>
              <a:ext uri="{FF2B5EF4-FFF2-40B4-BE49-F238E27FC236}">
                <a16:creationId xmlns:a16="http://schemas.microsoft.com/office/drawing/2014/main" id="{A864B899-882C-49FF-9FF5-DC918B58E0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75901" y="84141"/>
            <a:ext cx="1574797" cy="1574797"/>
          </a:xfrm>
          <a:prstGeom prst="rect">
            <a:avLst/>
          </a:prstGeom>
        </p:spPr>
      </p:pic>
    </p:spTree>
    <p:extLst>
      <p:ext uri="{BB962C8B-B14F-4D97-AF65-F5344CB8AC3E}">
        <p14:creationId xmlns:p14="http://schemas.microsoft.com/office/powerpoint/2010/main" val="43693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5000"/>
            <a:alpha val="9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FFBD9-4018-48FA-9D21-DFF2F271A027}"/>
              </a:ext>
            </a:extLst>
          </p:cNvPr>
          <p:cNvSpPr>
            <a:spLocks noGrp="1"/>
          </p:cNvSpPr>
          <p:nvPr>
            <p:ph type="title"/>
          </p:nvPr>
        </p:nvSpPr>
        <p:spPr>
          <a:xfrm>
            <a:off x="647700" y="333375"/>
            <a:ext cx="10515600" cy="1325563"/>
          </a:xfrm>
        </p:spPr>
        <p:txBody>
          <a:bodyPr>
            <a:normAutofit/>
          </a:bodyPr>
          <a:lstStyle/>
          <a:p>
            <a:r>
              <a:rPr lang="en-US" sz="5400" b="1" dirty="0">
                <a:solidFill>
                  <a:schemeClr val="bg1"/>
                </a:solidFill>
                <a:latin typeface="Slabo 27px" panose="02060503030505020404" pitchFamily="18" charset="0"/>
                <a:cs typeface="Adobe Devanagari" panose="02040503050201020203" pitchFamily="18" charset="0"/>
              </a:rPr>
              <a:t>The Emoji Checker App</a:t>
            </a:r>
          </a:p>
        </p:txBody>
      </p:sp>
      <p:sp>
        <p:nvSpPr>
          <p:cNvPr id="3" name="Content Placeholder 2">
            <a:extLst>
              <a:ext uri="{FF2B5EF4-FFF2-40B4-BE49-F238E27FC236}">
                <a16:creationId xmlns:a16="http://schemas.microsoft.com/office/drawing/2014/main" id="{BFC9310D-4743-4345-A50C-C28746695B16}"/>
              </a:ext>
            </a:extLst>
          </p:cNvPr>
          <p:cNvSpPr>
            <a:spLocks noGrp="1"/>
          </p:cNvSpPr>
          <p:nvPr>
            <p:ph idx="1"/>
          </p:nvPr>
        </p:nvSpPr>
        <p:spPr>
          <a:xfrm>
            <a:off x="508687" y="1682711"/>
            <a:ext cx="10515600" cy="4569808"/>
          </a:xfrm>
          <a:noFill/>
        </p:spPr>
        <p:txBody>
          <a:bodyPr>
            <a:normAutofit/>
          </a:bodyPr>
          <a:lstStyle/>
          <a:p>
            <a:r>
              <a:rPr lang="en-US" dirty="0">
                <a:solidFill>
                  <a:schemeClr val="bg1"/>
                </a:solidFill>
                <a:latin typeface="Slabo 27px" panose="02060503030505020404" pitchFamily="18" charset="0"/>
                <a:cs typeface="Adobe Devanagari" panose="02040503050201020203" pitchFamily="18" charset="0"/>
              </a:rPr>
              <a:t>Product: </a:t>
            </a:r>
          </a:p>
          <a:p>
            <a:pPr lvl="1"/>
            <a:r>
              <a:rPr lang="en-US" dirty="0">
                <a:solidFill>
                  <a:schemeClr val="bg1"/>
                </a:solidFill>
                <a:latin typeface="Slabo 27px" panose="02060503030505020404" pitchFamily="18" charset="0"/>
                <a:cs typeface="Adobe Devanagari" panose="02040503050201020203" pitchFamily="18" charset="0"/>
              </a:rPr>
              <a:t>Records and logs students’ feelings towards the current lecture through a seamless user interface</a:t>
            </a:r>
          </a:p>
          <a:p>
            <a:pPr lvl="1"/>
            <a:r>
              <a:rPr lang="en-US" dirty="0">
                <a:solidFill>
                  <a:schemeClr val="bg1"/>
                </a:solidFill>
                <a:latin typeface="Slabo 27px" panose="02060503030505020404" pitchFamily="18" charset="0"/>
                <a:cs typeface="Adobe Devanagari" panose="02040503050201020203" pitchFamily="18" charset="0"/>
              </a:rPr>
              <a:t>Allows students to view their previous responses/emojis to better prepare for their courses/upcoming tests</a:t>
            </a:r>
          </a:p>
          <a:p>
            <a:r>
              <a:rPr lang="en-US" dirty="0">
                <a:solidFill>
                  <a:schemeClr val="bg1"/>
                </a:solidFill>
                <a:latin typeface="Slabo 27px" panose="02060503030505020404" pitchFamily="18" charset="0"/>
                <a:cs typeface="Adobe Devanagari" panose="02040503050201020203" pitchFamily="18" charset="0"/>
              </a:rPr>
              <a:t>Value:</a:t>
            </a:r>
          </a:p>
          <a:p>
            <a:pPr lvl="1"/>
            <a:r>
              <a:rPr lang="en-US" dirty="0">
                <a:solidFill>
                  <a:schemeClr val="bg1"/>
                </a:solidFill>
                <a:latin typeface="Slabo 27px" panose="02060503030505020404" pitchFamily="18" charset="0"/>
                <a:cs typeface="Adobe Devanagari" panose="02040503050201020203" pitchFamily="18" charset="0"/>
              </a:rPr>
              <a:t>Serves as a data analysis tool for professors to enhance the students’ learning experience by changing the classroom setting</a:t>
            </a:r>
          </a:p>
          <a:p>
            <a:pPr lvl="1"/>
            <a:r>
              <a:rPr lang="en-US" dirty="0">
                <a:solidFill>
                  <a:schemeClr val="bg1"/>
                </a:solidFill>
                <a:latin typeface="Slabo 27px" panose="02060503030505020404" pitchFamily="18" charset="0"/>
                <a:cs typeface="Adobe Devanagari" panose="02040503050201020203" pitchFamily="18" charset="0"/>
              </a:rPr>
              <a:t>Keeps students engaged </a:t>
            </a:r>
          </a:p>
        </p:txBody>
      </p:sp>
      <p:cxnSp>
        <p:nvCxnSpPr>
          <p:cNvPr id="4" name="Straight Connector 3">
            <a:extLst>
              <a:ext uri="{FF2B5EF4-FFF2-40B4-BE49-F238E27FC236}">
                <a16:creationId xmlns:a16="http://schemas.microsoft.com/office/drawing/2014/main" id="{68F3840C-34A5-41DA-8E78-9B2DDA3762D9}"/>
              </a:ext>
            </a:extLst>
          </p:cNvPr>
          <p:cNvCxnSpPr>
            <a:cxnSpLocks/>
          </p:cNvCxnSpPr>
          <p:nvPr/>
        </p:nvCxnSpPr>
        <p:spPr>
          <a:xfrm>
            <a:off x="762374" y="1490672"/>
            <a:ext cx="6819732" cy="0"/>
          </a:xfrm>
          <a:prstGeom prst="line">
            <a:avLst/>
          </a:prstGeom>
          <a:ln>
            <a:solidFill>
              <a:schemeClr val="bg1"/>
            </a:solidFill>
          </a:ln>
        </p:spPr>
        <p:style>
          <a:lnRef idx="1">
            <a:schemeClr val="accent5"/>
          </a:lnRef>
          <a:fillRef idx="0">
            <a:schemeClr val="accent5"/>
          </a:fillRef>
          <a:effectRef idx="0">
            <a:schemeClr val="accent5"/>
          </a:effectRef>
          <a:fontRef idx="minor">
            <a:schemeClr val="tx1"/>
          </a:fontRef>
        </p:style>
      </p:cxnSp>
      <p:pic>
        <p:nvPicPr>
          <p:cNvPr id="9" name="Picture 6" descr="Image result for sparkles emoji png">
            <a:extLst>
              <a:ext uri="{FF2B5EF4-FFF2-40B4-BE49-F238E27FC236}">
                <a16:creationId xmlns:a16="http://schemas.microsoft.com/office/drawing/2014/main" id="{41E7621E-5B92-4C3F-B6D4-7709947562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0527" y="566845"/>
            <a:ext cx="753228" cy="75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1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5000"/>
            <a:alpha val="9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FFBD9-4018-48FA-9D21-DFF2F271A027}"/>
              </a:ext>
            </a:extLst>
          </p:cNvPr>
          <p:cNvSpPr>
            <a:spLocks noGrp="1"/>
          </p:cNvSpPr>
          <p:nvPr>
            <p:ph type="title"/>
          </p:nvPr>
        </p:nvSpPr>
        <p:spPr>
          <a:xfrm>
            <a:off x="647700" y="333375"/>
            <a:ext cx="10515600" cy="1325563"/>
          </a:xfrm>
        </p:spPr>
        <p:txBody>
          <a:bodyPr>
            <a:normAutofit/>
          </a:bodyPr>
          <a:lstStyle/>
          <a:p>
            <a:r>
              <a:rPr lang="en-US" sz="5400" b="1" dirty="0">
                <a:solidFill>
                  <a:schemeClr val="bg1"/>
                </a:solidFill>
                <a:latin typeface="Slabo 27px" panose="02060503030505020404" pitchFamily="18" charset="0"/>
                <a:cs typeface="Adobe Devanagari" panose="02040503050201020203" pitchFamily="18" charset="0"/>
              </a:rPr>
              <a:t>The Story So Far …</a:t>
            </a:r>
          </a:p>
        </p:txBody>
      </p:sp>
      <p:sp>
        <p:nvSpPr>
          <p:cNvPr id="3" name="Content Placeholder 2">
            <a:extLst>
              <a:ext uri="{FF2B5EF4-FFF2-40B4-BE49-F238E27FC236}">
                <a16:creationId xmlns:a16="http://schemas.microsoft.com/office/drawing/2014/main" id="{BFC9310D-4743-4345-A50C-C28746695B16}"/>
              </a:ext>
            </a:extLst>
          </p:cNvPr>
          <p:cNvSpPr>
            <a:spLocks noGrp="1"/>
          </p:cNvSpPr>
          <p:nvPr>
            <p:ph idx="1"/>
          </p:nvPr>
        </p:nvSpPr>
        <p:spPr>
          <a:xfrm>
            <a:off x="508687" y="1682711"/>
            <a:ext cx="5587313" cy="4614717"/>
          </a:xfrm>
          <a:noFill/>
        </p:spPr>
        <p:txBody>
          <a:bodyPr>
            <a:normAutofit/>
          </a:bodyPr>
          <a:lstStyle/>
          <a:p>
            <a:r>
              <a:rPr lang="en-US" sz="3200" dirty="0">
                <a:solidFill>
                  <a:schemeClr val="bg1"/>
                </a:solidFill>
                <a:latin typeface="Slabo 27px" panose="02060503030505020404" pitchFamily="18" charset="0"/>
                <a:cs typeface="Adobe Devanagari" panose="02040503050201020203" pitchFamily="18" charset="0"/>
              </a:rPr>
              <a:t>Completed Story Cards</a:t>
            </a:r>
            <a:endParaRPr lang="en-US" sz="2400" dirty="0">
              <a:solidFill>
                <a:schemeClr val="bg1"/>
              </a:solidFill>
              <a:latin typeface="Slabo 27px" panose="02060503030505020404" pitchFamily="18" charset="0"/>
              <a:cs typeface="Adobe Devanagari" panose="02040503050201020203" pitchFamily="18" charset="0"/>
            </a:endParaRPr>
          </a:p>
          <a:p>
            <a:pPr lvl="1"/>
            <a:r>
              <a:rPr lang="en-US" sz="2800" dirty="0">
                <a:solidFill>
                  <a:schemeClr val="bg1"/>
                </a:solidFill>
                <a:latin typeface="Slabo 27px" panose="02060503030505020404" pitchFamily="18" charset="0"/>
                <a:cs typeface="Adobe Devanagari" panose="02040503050201020203" pitchFamily="18" charset="0"/>
              </a:rPr>
              <a:t>Connect Register and Login screens to the database</a:t>
            </a:r>
          </a:p>
          <a:p>
            <a:pPr lvl="1"/>
            <a:r>
              <a:rPr lang="en-US" sz="2800" dirty="0">
                <a:solidFill>
                  <a:schemeClr val="bg1"/>
                </a:solidFill>
                <a:latin typeface="Slabo 27px" panose="02060503030505020404" pitchFamily="18" charset="0"/>
                <a:cs typeface="Adobe Devanagari" panose="02040503050201020203" pitchFamily="18" charset="0"/>
              </a:rPr>
              <a:t>Connect the query screen to the database for all users </a:t>
            </a:r>
          </a:p>
          <a:p>
            <a:pPr lvl="2"/>
            <a:r>
              <a:rPr lang="en-US" sz="2400" dirty="0">
                <a:solidFill>
                  <a:schemeClr val="bg1"/>
                </a:solidFill>
                <a:latin typeface="Slabo 27px" panose="02060503030505020404" pitchFamily="18" charset="0"/>
                <a:cs typeface="Adobe Devanagari" panose="02040503050201020203" pitchFamily="18" charset="0"/>
              </a:rPr>
              <a:t>Generate and save authorization token for each user</a:t>
            </a:r>
          </a:p>
          <a:p>
            <a:pPr lvl="1"/>
            <a:r>
              <a:rPr lang="en-US" sz="2800" dirty="0">
                <a:solidFill>
                  <a:schemeClr val="bg1"/>
                </a:solidFill>
                <a:latin typeface="Slabo 27px" panose="02060503030505020404" pitchFamily="18" charset="0"/>
                <a:cs typeface="Adobe Devanagari" panose="02040503050201020203" pitchFamily="18" charset="0"/>
              </a:rPr>
              <a:t>Parse information from database to view previous emojis</a:t>
            </a:r>
          </a:p>
          <a:p>
            <a:pPr lvl="1"/>
            <a:endParaRPr lang="en-US" sz="2800" dirty="0">
              <a:solidFill>
                <a:schemeClr val="bg1"/>
              </a:solidFill>
              <a:latin typeface="Slabo 27px" panose="02060503030505020404" pitchFamily="18" charset="0"/>
              <a:cs typeface="Adobe Devanagari" panose="02040503050201020203" pitchFamily="18" charset="0"/>
            </a:endParaRPr>
          </a:p>
          <a:p>
            <a:pPr lvl="1"/>
            <a:endParaRPr lang="en-US" sz="2800" dirty="0">
              <a:solidFill>
                <a:schemeClr val="bg1"/>
              </a:solidFill>
              <a:latin typeface="Slabo 27px" panose="02060503030505020404" pitchFamily="18" charset="0"/>
              <a:cs typeface="Adobe Devanagari" panose="02040503050201020203" pitchFamily="18" charset="0"/>
            </a:endParaRPr>
          </a:p>
          <a:p>
            <a:pPr lvl="1"/>
            <a:endParaRPr lang="en-US" sz="2800" dirty="0">
              <a:solidFill>
                <a:schemeClr val="bg1"/>
              </a:solidFill>
              <a:latin typeface="Slabo 27px" panose="02060503030505020404" pitchFamily="18" charset="0"/>
              <a:cs typeface="Adobe Devanagari" panose="02040503050201020203" pitchFamily="18" charset="0"/>
            </a:endParaRPr>
          </a:p>
        </p:txBody>
      </p:sp>
      <p:cxnSp>
        <p:nvCxnSpPr>
          <p:cNvPr id="4" name="Straight Connector 3">
            <a:extLst>
              <a:ext uri="{FF2B5EF4-FFF2-40B4-BE49-F238E27FC236}">
                <a16:creationId xmlns:a16="http://schemas.microsoft.com/office/drawing/2014/main" id="{68F3840C-34A5-41DA-8E78-9B2DDA3762D9}"/>
              </a:ext>
            </a:extLst>
          </p:cNvPr>
          <p:cNvCxnSpPr>
            <a:cxnSpLocks/>
          </p:cNvCxnSpPr>
          <p:nvPr/>
        </p:nvCxnSpPr>
        <p:spPr>
          <a:xfrm>
            <a:off x="762374" y="1490672"/>
            <a:ext cx="4920876" cy="0"/>
          </a:xfrm>
          <a:prstGeom prst="line">
            <a:avLst/>
          </a:prstGeom>
          <a:ln>
            <a:solidFill>
              <a:schemeClr val="bg1"/>
            </a:solidFill>
          </a:ln>
        </p:spPr>
        <p:style>
          <a:lnRef idx="1">
            <a:schemeClr val="accent5"/>
          </a:lnRef>
          <a:fillRef idx="0">
            <a:schemeClr val="accent5"/>
          </a:fillRef>
          <a:effectRef idx="0">
            <a:schemeClr val="accent5"/>
          </a:effectRef>
          <a:fontRef idx="minor">
            <a:schemeClr val="tx1"/>
          </a:fontRef>
        </p:style>
      </p:cxnSp>
      <p:pic>
        <p:nvPicPr>
          <p:cNvPr id="7" name="Picture 6">
            <a:extLst>
              <a:ext uri="{FF2B5EF4-FFF2-40B4-BE49-F238E27FC236}">
                <a16:creationId xmlns:a16="http://schemas.microsoft.com/office/drawing/2014/main" id="{92BE854B-2C81-4492-BC30-7442142063F2}"/>
              </a:ext>
            </a:extLst>
          </p:cNvPr>
          <p:cNvPicPr>
            <a:picLocks noChangeAspect="1"/>
          </p:cNvPicPr>
          <p:nvPr/>
        </p:nvPicPr>
        <p:blipFill rotWithShape="1">
          <a:blip r:embed="rId2"/>
          <a:srcRect t="30530"/>
          <a:stretch/>
        </p:blipFill>
        <p:spPr>
          <a:xfrm>
            <a:off x="6378816" y="333375"/>
            <a:ext cx="2516522" cy="3306667"/>
          </a:xfrm>
          <a:prstGeom prst="rect">
            <a:avLst/>
          </a:prstGeom>
        </p:spPr>
      </p:pic>
      <p:pic>
        <p:nvPicPr>
          <p:cNvPr id="8" name="Picture 7">
            <a:extLst>
              <a:ext uri="{FF2B5EF4-FFF2-40B4-BE49-F238E27FC236}">
                <a16:creationId xmlns:a16="http://schemas.microsoft.com/office/drawing/2014/main" id="{3564D5CA-664E-4041-924A-DC3650A95E41}"/>
              </a:ext>
            </a:extLst>
          </p:cNvPr>
          <p:cNvPicPr>
            <a:picLocks noChangeAspect="1"/>
          </p:cNvPicPr>
          <p:nvPr/>
        </p:nvPicPr>
        <p:blipFill>
          <a:blip r:embed="rId3"/>
          <a:stretch>
            <a:fillRect/>
          </a:stretch>
        </p:blipFill>
        <p:spPr>
          <a:xfrm>
            <a:off x="6378816" y="3640043"/>
            <a:ext cx="2516522" cy="1628775"/>
          </a:xfrm>
          <a:prstGeom prst="rect">
            <a:avLst/>
          </a:prstGeom>
        </p:spPr>
      </p:pic>
      <p:pic>
        <p:nvPicPr>
          <p:cNvPr id="10" name="Picture 9">
            <a:extLst>
              <a:ext uri="{FF2B5EF4-FFF2-40B4-BE49-F238E27FC236}">
                <a16:creationId xmlns:a16="http://schemas.microsoft.com/office/drawing/2014/main" id="{DA04B8CB-60DA-45B6-8D80-376B99BB5A2E}"/>
              </a:ext>
            </a:extLst>
          </p:cNvPr>
          <p:cNvPicPr>
            <a:picLocks noChangeAspect="1"/>
          </p:cNvPicPr>
          <p:nvPr/>
        </p:nvPicPr>
        <p:blipFill>
          <a:blip r:embed="rId4"/>
          <a:stretch>
            <a:fillRect/>
          </a:stretch>
        </p:blipFill>
        <p:spPr>
          <a:xfrm>
            <a:off x="9073369" y="333375"/>
            <a:ext cx="2477234" cy="4026089"/>
          </a:xfrm>
          <a:prstGeom prst="rect">
            <a:avLst/>
          </a:prstGeom>
        </p:spPr>
      </p:pic>
    </p:spTree>
    <p:extLst>
      <p:ext uri="{BB962C8B-B14F-4D97-AF65-F5344CB8AC3E}">
        <p14:creationId xmlns:p14="http://schemas.microsoft.com/office/powerpoint/2010/main" val="329222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5000"/>
            <a:alpha val="9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FFBD9-4018-48FA-9D21-DFF2F271A027}"/>
              </a:ext>
            </a:extLst>
          </p:cNvPr>
          <p:cNvSpPr>
            <a:spLocks noGrp="1"/>
          </p:cNvSpPr>
          <p:nvPr>
            <p:ph type="title"/>
          </p:nvPr>
        </p:nvSpPr>
        <p:spPr>
          <a:xfrm>
            <a:off x="647700" y="333375"/>
            <a:ext cx="10515600" cy="1325563"/>
          </a:xfrm>
        </p:spPr>
        <p:txBody>
          <a:bodyPr>
            <a:normAutofit/>
          </a:bodyPr>
          <a:lstStyle/>
          <a:p>
            <a:r>
              <a:rPr lang="en-US" sz="5400" b="1" dirty="0">
                <a:solidFill>
                  <a:schemeClr val="bg1"/>
                </a:solidFill>
                <a:latin typeface="Slabo 27px" panose="02060503030505020404" pitchFamily="18" charset="0"/>
                <a:cs typeface="Adobe Devanagari" panose="02040503050201020203" pitchFamily="18" charset="0"/>
              </a:rPr>
              <a:t>The Story So Far …</a:t>
            </a:r>
          </a:p>
        </p:txBody>
      </p:sp>
      <p:cxnSp>
        <p:nvCxnSpPr>
          <p:cNvPr id="4" name="Straight Connector 3">
            <a:extLst>
              <a:ext uri="{FF2B5EF4-FFF2-40B4-BE49-F238E27FC236}">
                <a16:creationId xmlns:a16="http://schemas.microsoft.com/office/drawing/2014/main" id="{68F3840C-34A5-41DA-8E78-9B2DDA3762D9}"/>
              </a:ext>
            </a:extLst>
          </p:cNvPr>
          <p:cNvCxnSpPr>
            <a:cxnSpLocks/>
          </p:cNvCxnSpPr>
          <p:nvPr/>
        </p:nvCxnSpPr>
        <p:spPr>
          <a:xfrm>
            <a:off x="762374" y="1490672"/>
            <a:ext cx="4920876" cy="0"/>
          </a:xfrm>
          <a:prstGeom prst="line">
            <a:avLst/>
          </a:prstGeom>
          <a:ln>
            <a:solidFill>
              <a:schemeClr val="bg1"/>
            </a:solidFill>
          </a:ln>
        </p:spPr>
        <p:style>
          <a:lnRef idx="1">
            <a:schemeClr val="accent5"/>
          </a:lnRef>
          <a:fillRef idx="0">
            <a:schemeClr val="accent5"/>
          </a:fillRef>
          <a:effectRef idx="0">
            <a:schemeClr val="accent5"/>
          </a:effectRef>
          <a:fontRef idx="minor">
            <a:schemeClr val="tx1"/>
          </a:fontRef>
        </p:style>
      </p:cxnSp>
      <p:pic>
        <p:nvPicPr>
          <p:cNvPr id="5" name="Picture 4">
            <a:extLst>
              <a:ext uri="{FF2B5EF4-FFF2-40B4-BE49-F238E27FC236}">
                <a16:creationId xmlns:a16="http://schemas.microsoft.com/office/drawing/2014/main" id="{4CEB89F2-ADD2-4B13-AAB5-654D236FE7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375" y="1658938"/>
            <a:ext cx="6763110" cy="2611549"/>
          </a:xfrm>
          <a:prstGeom prst="rect">
            <a:avLst/>
          </a:prstGeom>
        </p:spPr>
      </p:pic>
      <p:pic>
        <p:nvPicPr>
          <p:cNvPr id="10" name="Run-through">
            <a:hlinkClick r:id="" action="ppaction://media"/>
            <a:extLst>
              <a:ext uri="{FF2B5EF4-FFF2-40B4-BE49-F238E27FC236}">
                <a16:creationId xmlns:a16="http://schemas.microsoft.com/office/drawing/2014/main" id="{01E31DA7-DDCA-45FB-8883-08CB34FEF9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485693" y="1338487"/>
            <a:ext cx="3312537" cy="5323720"/>
          </a:xfrm>
          <a:prstGeom prst="rect">
            <a:avLst/>
          </a:prstGeom>
        </p:spPr>
      </p:pic>
      <p:sp>
        <p:nvSpPr>
          <p:cNvPr id="13" name="TextBox 12">
            <a:extLst>
              <a:ext uri="{FF2B5EF4-FFF2-40B4-BE49-F238E27FC236}">
                <a16:creationId xmlns:a16="http://schemas.microsoft.com/office/drawing/2014/main" id="{755631F4-F8B6-4F06-8833-769F0189C72D}"/>
              </a:ext>
            </a:extLst>
          </p:cNvPr>
          <p:cNvSpPr txBox="1"/>
          <p:nvPr/>
        </p:nvSpPr>
        <p:spPr>
          <a:xfrm>
            <a:off x="647699" y="4397832"/>
            <a:ext cx="6877785" cy="1938992"/>
          </a:xfrm>
          <a:prstGeom prst="rect">
            <a:avLst/>
          </a:prstGeom>
          <a:noFill/>
        </p:spPr>
        <p:txBody>
          <a:bodyPr wrap="square" rtlCol="0">
            <a:spAutoFit/>
          </a:bodyPr>
          <a:lstStyle/>
          <a:p>
            <a:r>
              <a:rPr lang="en-US" sz="2400" dirty="0">
                <a:solidFill>
                  <a:schemeClr val="bg1"/>
                </a:solidFill>
                <a:latin typeface="Slabo 27px" panose="02060503030505020404" pitchFamily="18" charset="0"/>
              </a:rPr>
              <a:t>We can now select specific users from the endpoint by sending a message that activates the 10 minute window for them to send an emoji. If the user is not selected, they cannot send an emoji to the server and will get an HTTP 500 Response Error Code.</a:t>
            </a:r>
          </a:p>
        </p:txBody>
      </p:sp>
    </p:spTree>
    <p:extLst>
      <p:ext uri="{BB962C8B-B14F-4D97-AF65-F5344CB8AC3E}">
        <p14:creationId xmlns:p14="http://schemas.microsoft.com/office/powerpoint/2010/main" val="156726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22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5000"/>
            <a:alpha val="9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FFBD9-4018-48FA-9D21-DFF2F271A027}"/>
              </a:ext>
            </a:extLst>
          </p:cNvPr>
          <p:cNvSpPr>
            <a:spLocks noGrp="1"/>
          </p:cNvSpPr>
          <p:nvPr>
            <p:ph type="title"/>
          </p:nvPr>
        </p:nvSpPr>
        <p:spPr>
          <a:xfrm>
            <a:off x="647700" y="333375"/>
            <a:ext cx="10515600" cy="1325563"/>
          </a:xfrm>
        </p:spPr>
        <p:txBody>
          <a:bodyPr>
            <a:normAutofit/>
          </a:bodyPr>
          <a:lstStyle/>
          <a:p>
            <a:r>
              <a:rPr lang="en-US" sz="5400" b="1" dirty="0">
                <a:solidFill>
                  <a:schemeClr val="bg1"/>
                </a:solidFill>
                <a:latin typeface="Slabo 27px" panose="02060503030505020404" pitchFamily="18" charset="0"/>
                <a:cs typeface="Adobe Devanagari" panose="02040503050201020203" pitchFamily="18" charset="0"/>
              </a:rPr>
              <a:t>Backlog</a:t>
            </a:r>
          </a:p>
        </p:txBody>
      </p:sp>
      <p:sp>
        <p:nvSpPr>
          <p:cNvPr id="3" name="Content Placeholder 2">
            <a:extLst>
              <a:ext uri="{FF2B5EF4-FFF2-40B4-BE49-F238E27FC236}">
                <a16:creationId xmlns:a16="http://schemas.microsoft.com/office/drawing/2014/main" id="{BFC9310D-4743-4345-A50C-C28746695B16}"/>
              </a:ext>
            </a:extLst>
          </p:cNvPr>
          <p:cNvSpPr>
            <a:spLocks noGrp="1"/>
          </p:cNvSpPr>
          <p:nvPr>
            <p:ph idx="1"/>
          </p:nvPr>
        </p:nvSpPr>
        <p:spPr>
          <a:xfrm>
            <a:off x="647700" y="1810797"/>
            <a:ext cx="7108790" cy="4629145"/>
          </a:xfrm>
          <a:noFill/>
        </p:spPr>
        <p:txBody>
          <a:bodyPr>
            <a:normAutofit/>
          </a:bodyPr>
          <a:lstStyle/>
          <a:p>
            <a:r>
              <a:rPr lang="en-US" sz="3200" dirty="0">
                <a:solidFill>
                  <a:schemeClr val="bg1"/>
                </a:solidFill>
                <a:latin typeface="Slabo 27px" panose="02060503030505020404" pitchFamily="18" charset="0"/>
                <a:cs typeface="Adobe Devanagari" panose="02040503050201020203" pitchFamily="18" charset="0"/>
              </a:rPr>
              <a:t>Account Settings Screen</a:t>
            </a:r>
          </a:p>
          <a:p>
            <a:pPr lvl="1"/>
            <a:r>
              <a:rPr lang="en-US" sz="2800" dirty="0">
                <a:solidFill>
                  <a:schemeClr val="bg1"/>
                </a:solidFill>
                <a:latin typeface="Slabo 27px" panose="02060503030505020404" pitchFamily="18" charset="0"/>
                <a:cs typeface="Adobe Devanagari" panose="02040503050201020203" pitchFamily="18" charset="0"/>
              </a:rPr>
              <a:t>User should be able to change their password and phone number and these changes should be updated into the database. </a:t>
            </a:r>
          </a:p>
          <a:p>
            <a:r>
              <a:rPr lang="en-US" sz="3200" dirty="0">
                <a:solidFill>
                  <a:schemeClr val="bg1"/>
                </a:solidFill>
                <a:latin typeface="Slabo 27px" panose="02060503030505020404" pitchFamily="18" charset="0"/>
                <a:cs typeface="Adobe Devanagari" panose="02040503050201020203" pitchFamily="18" charset="0"/>
              </a:rPr>
              <a:t>Parsing response for View Previous Emojis Screen</a:t>
            </a:r>
          </a:p>
          <a:p>
            <a:pPr lvl="1"/>
            <a:endParaRPr lang="en-US" sz="2800" dirty="0">
              <a:solidFill>
                <a:schemeClr val="bg1"/>
              </a:solidFill>
              <a:latin typeface="Slabo 27px" panose="02060503030505020404" pitchFamily="18" charset="0"/>
              <a:cs typeface="Adobe Devanagari" panose="02040503050201020203" pitchFamily="18" charset="0"/>
            </a:endParaRPr>
          </a:p>
          <a:p>
            <a:pPr lvl="1"/>
            <a:endParaRPr lang="en-US" sz="2800" dirty="0">
              <a:solidFill>
                <a:schemeClr val="bg1"/>
              </a:solidFill>
              <a:latin typeface="Slabo 27px" panose="02060503030505020404" pitchFamily="18" charset="0"/>
              <a:cs typeface="Adobe Devanagari" panose="02040503050201020203" pitchFamily="18" charset="0"/>
            </a:endParaRPr>
          </a:p>
          <a:p>
            <a:pPr lvl="1"/>
            <a:endParaRPr lang="en-US" sz="2800" dirty="0">
              <a:solidFill>
                <a:schemeClr val="bg1"/>
              </a:solidFill>
              <a:latin typeface="Slabo 27px" panose="02060503030505020404" pitchFamily="18" charset="0"/>
              <a:cs typeface="Adobe Devanagari" panose="02040503050201020203" pitchFamily="18" charset="0"/>
            </a:endParaRPr>
          </a:p>
        </p:txBody>
      </p:sp>
      <p:cxnSp>
        <p:nvCxnSpPr>
          <p:cNvPr id="4" name="Straight Connector 3">
            <a:extLst>
              <a:ext uri="{FF2B5EF4-FFF2-40B4-BE49-F238E27FC236}">
                <a16:creationId xmlns:a16="http://schemas.microsoft.com/office/drawing/2014/main" id="{68F3840C-34A5-41DA-8E78-9B2DDA3762D9}"/>
              </a:ext>
            </a:extLst>
          </p:cNvPr>
          <p:cNvCxnSpPr>
            <a:cxnSpLocks/>
          </p:cNvCxnSpPr>
          <p:nvPr/>
        </p:nvCxnSpPr>
        <p:spPr>
          <a:xfrm>
            <a:off x="762374" y="1490672"/>
            <a:ext cx="4920876" cy="0"/>
          </a:xfrm>
          <a:prstGeom prst="line">
            <a:avLst/>
          </a:prstGeom>
          <a:ln>
            <a:solidFill>
              <a:schemeClr val="bg1"/>
            </a:solidFill>
          </a:ln>
        </p:spPr>
        <p:style>
          <a:lnRef idx="1">
            <a:schemeClr val="accent5"/>
          </a:lnRef>
          <a:fillRef idx="0">
            <a:schemeClr val="accent5"/>
          </a:fillRef>
          <a:effectRef idx="0">
            <a:schemeClr val="accent5"/>
          </a:effectRef>
          <a:fontRef idx="minor">
            <a:schemeClr val="tx1"/>
          </a:fontRef>
        </p:style>
      </p:cxnSp>
      <p:pic>
        <p:nvPicPr>
          <p:cNvPr id="5" name="Picture 4">
            <a:extLst>
              <a:ext uri="{FF2B5EF4-FFF2-40B4-BE49-F238E27FC236}">
                <a16:creationId xmlns:a16="http://schemas.microsoft.com/office/drawing/2014/main" id="{88F35DCA-EAA8-4B69-880E-4C68B678D7B8}"/>
              </a:ext>
            </a:extLst>
          </p:cNvPr>
          <p:cNvPicPr>
            <a:picLocks noChangeAspect="1"/>
          </p:cNvPicPr>
          <p:nvPr/>
        </p:nvPicPr>
        <p:blipFill>
          <a:blip r:embed="rId2"/>
          <a:stretch>
            <a:fillRect/>
          </a:stretch>
        </p:blipFill>
        <p:spPr>
          <a:xfrm>
            <a:off x="8013889" y="637610"/>
            <a:ext cx="2385555" cy="3988135"/>
          </a:xfrm>
          <a:prstGeom prst="rect">
            <a:avLst/>
          </a:prstGeom>
        </p:spPr>
      </p:pic>
      <p:pic>
        <p:nvPicPr>
          <p:cNvPr id="6" name="Picture 5">
            <a:extLst>
              <a:ext uri="{FF2B5EF4-FFF2-40B4-BE49-F238E27FC236}">
                <a16:creationId xmlns:a16="http://schemas.microsoft.com/office/drawing/2014/main" id="{48CDCB95-C3A4-4332-AD87-5AB9494ED6CF}"/>
              </a:ext>
            </a:extLst>
          </p:cNvPr>
          <p:cNvPicPr>
            <a:picLocks noChangeAspect="1"/>
          </p:cNvPicPr>
          <p:nvPr/>
        </p:nvPicPr>
        <p:blipFill>
          <a:blip r:embed="rId3"/>
          <a:stretch>
            <a:fillRect/>
          </a:stretch>
        </p:blipFill>
        <p:spPr>
          <a:xfrm>
            <a:off x="8013889" y="4625745"/>
            <a:ext cx="2387431" cy="1443895"/>
          </a:xfrm>
          <a:prstGeom prst="rect">
            <a:avLst/>
          </a:prstGeom>
        </p:spPr>
      </p:pic>
    </p:spTree>
    <p:extLst>
      <p:ext uri="{BB962C8B-B14F-4D97-AF65-F5344CB8AC3E}">
        <p14:creationId xmlns:p14="http://schemas.microsoft.com/office/powerpoint/2010/main" val="169259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92DA53-966D-4F93-847E-BE4E5497E7B8}"/>
              </a:ext>
            </a:extLst>
          </p:cNvPr>
          <p:cNvPicPr>
            <a:picLocks noChangeAspect="1"/>
          </p:cNvPicPr>
          <p:nvPr/>
        </p:nvPicPr>
        <p:blipFill>
          <a:blip r:embed="rId2"/>
          <a:stretch>
            <a:fillRect/>
          </a:stretch>
        </p:blipFill>
        <p:spPr>
          <a:xfrm>
            <a:off x="804768" y="252078"/>
            <a:ext cx="10582463" cy="6390914"/>
          </a:xfrm>
          <a:prstGeom prst="rect">
            <a:avLst/>
          </a:prstGeom>
        </p:spPr>
      </p:pic>
    </p:spTree>
    <p:extLst>
      <p:ext uri="{BB962C8B-B14F-4D97-AF65-F5344CB8AC3E}">
        <p14:creationId xmlns:p14="http://schemas.microsoft.com/office/powerpoint/2010/main" val="343853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25000"/>
            <a:alpha val="97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F02CF5-FCF3-4D3A-B4B6-B84DF13D7D8C}"/>
              </a:ext>
            </a:extLst>
          </p:cNvPr>
          <p:cNvPicPr>
            <a:picLocks noChangeAspect="1"/>
          </p:cNvPicPr>
          <p:nvPr/>
        </p:nvPicPr>
        <p:blipFill>
          <a:blip r:embed="rId2"/>
          <a:stretch>
            <a:fillRect/>
          </a:stretch>
        </p:blipFill>
        <p:spPr>
          <a:xfrm>
            <a:off x="924550" y="317094"/>
            <a:ext cx="10342900" cy="6223811"/>
          </a:xfrm>
          <a:prstGeom prst="rect">
            <a:avLst/>
          </a:prstGeom>
        </p:spPr>
      </p:pic>
    </p:spTree>
    <p:extLst>
      <p:ext uri="{BB962C8B-B14F-4D97-AF65-F5344CB8AC3E}">
        <p14:creationId xmlns:p14="http://schemas.microsoft.com/office/powerpoint/2010/main" val="3320279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22000">
              <a:srgbClr val="18AEC0">
                <a:alpha val="65000"/>
              </a:srgbClr>
            </a:gs>
            <a:gs pos="0">
              <a:srgbClr val="00B0F0">
                <a:alpha val="58000"/>
              </a:srgbClr>
            </a:gs>
            <a:gs pos="69000">
              <a:srgbClr val="44DEC0"/>
            </a:gs>
          </a:gsLst>
          <a:lin ang="5400000" scaled="1"/>
        </a:gra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665F8D7E-EEBC-4A48-8931-A7CEF7D4C65F}"/>
              </a:ext>
            </a:extLst>
          </p:cNvPr>
          <p:cNvSpPr>
            <a:spLocks noGrp="1"/>
          </p:cNvSpPr>
          <p:nvPr>
            <p:ph type="ctrTitle"/>
          </p:nvPr>
        </p:nvSpPr>
        <p:spPr>
          <a:xfrm>
            <a:off x="1381312" y="1041400"/>
            <a:ext cx="9144000" cy="2387600"/>
          </a:xfrm>
        </p:spPr>
        <p:txBody>
          <a:bodyPr>
            <a:normAutofit/>
          </a:bodyPr>
          <a:lstStyle/>
          <a:p>
            <a:r>
              <a:rPr lang="en-US" b="1" dirty="0">
                <a:solidFill>
                  <a:schemeClr val="bg1"/>
                </a:solidFill>
                <a:latin typeface="Slabo 27px" panose="02060503030505020404" pitchFamily="18" charset="0"/>
                <a:cs typeface="Adobe Devanagari" panose="02040503050201020203" pitchFamily="18" charset="0"/>
              </a:rPr>
              <a:t>Test Cases</a:t>
            </a:r>
          </a:p>
        </p:txBody>
      </p:sp>
      <p:cxnSp>
        <p:nvCxnSpPr>
          <p:cNvPr id="19" name="Straight Connector 18">
            <a:extLst>
              <a:ext uri="{FF2B5EF4-FFF2-40B4-BE49-F238E27FC236}">
                <a16:creationId xmlns:a16="http://schemas.microsoft.com/office/drawing/2014/main" id="{0D1DD62C-DC6C-4862-A200-A0AAD1DA1965}"/>
              </a:ext>
            </a:extLst>
          </p:cNvPr>
          <p:cNvCxnSpPr>
            <a:cxnSpLocks/>
          </p:cNvCxnSpPr>
          <p:nvPr/>
        </p:nvCxnSpPr>
        <p:spPr>
          <a:xfrm>
            <a:off x="2984874" y="3527435"/>
            <a:ext cx="5936876" cy="0"/>
          </a:xfrm>
          <a:prstGeom prst="line">
            <a:avLst/>
          </a:prstGeom>
          <a:ln>
            <a:solidFill>
              <a:schemeClr val="bg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503153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5000"/>
            <a:alpha val="9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FFBD9-4018-48FA-9D21-DFF2F271A027}"/>
              </a:ext>
            </a:extLst>
          </p:cNvPr>
          <p:cNvSpPr>
            <a:spLocks noGrp="1"/>
          </p:cNvSpPr>
          <p:nvPr>
            <p:ph type="title"/>
          </p:nvPr>
        </p:nvSpPr>
        <p:spPr>
          <a:xfrm>
            <a:off x="647700" y="333375"/>
            <a:ext cx="10515600" cy="1325563"/>
          </a:xfrm>
        </p:spPr>
        <p:txBody>
          <a:bodyPr>
            <a:normAutofit/>
          </a:bodyPr>
          <a:lstStyle/>
          <a:p>
            <a:r>
              <a:rPr lang="en-US" sz="5400" b="1" dirty="0">
                <a:solidFill>
                  <a:schemeClr val="bg1"/>
                </a:solidFill>
                <a:latin typeface="Slabo 27px" panose="02060503030505020404" pitchFamily="18" charset="0"/>
                <a:cs typeface="Adobe Devanagari" panose="02040503050201020203" pitchFamily="18" charset="0"/>
              </a:rPr>
              <a:t>Create an Account Screen</a:t>
            </a:r>
          </a:p>
        </p:txBody>
      </p:sp>
      <p:cxnSp>
        <p:nvCxnSpPr>
          <p:cNvPr id="4" name="Straight Connector 3">
            <a:extLst>
              <a:ext uri="{FF2B5EF4-FFF2-40B4-BE49-F238E27FC236}">
                <a16:creationId xmlns:a16="http://schemas.microsoft.com/office/drawing/2014/main" id="{68F3840C-34A5-41DA-8E78-9B2DDA3762D9}"/>
              </a:ext>
            </a:extLst>
          </p:cNvPr>
          <p:cNvCxnSpPr>
            <a:cxnSpLocks/>
          </p:cNvCxnSpPr>
          <p:nvPr/>
        </p:nvCxnSpPr>
        <p:spPr>
          <a:xfrm>
            <a:off x="647700" y="1382722"/>
            <a:ext cx="8610600" cy="0"/>
          </a:xfrm>
          <a:prstGeom prst="line">
            <a:avLst/>
          </a:prstGeom>
          <a:ln>
            <a:solidFill>
              <a:schemeClr val="bg1"/>
            </a:solidFill>
          </a:ln>
        </p:spPr>
        <p:style>
          <a:lnRef idx="1">
            <a:schemeClr val="accent5"/>
          </a:lnRef>
          <a:fillRef idx="0">
            <a:schemeClr val="accent5"/>
          </a:fillRef>
          <a:effectRef idx="0">
            <a:schemeClr val="accent5"/>
          </a:effectRef>
          <a:fontRef idx="minor">
            <a:schemeClr val="tx1"/>
          </a:fontRef>
        </p:style>
      </p:cxnSp>
      <p:sp>
        <p:nvSpPr>
          <p:cNvPr id="6" name="Content Placeholder 2">
            <a:extLst>
              <a:ext uri="{FF2B5EF4-FFF2-40B4-BE49-F238E27FC236}">
                <a16:creationId xmlns:a16="http://schemas.microsoft.com/office/drawing/2014/main" id="{8E39E614-480C-4BF0-BD95-47A1B89CD409}"/>
              </a:ext>
            </a:extLst>
          </p:cNvPr>
          <p:cNvSpPr>
            <a:spLocks noGrp="1"/>
          </p:cNvSpPr>
          <p:nvPr>
            <p:ph idx="1"/>
          </p:nvPr>
        </p:nvSpPr>
        <p:spPr>
          <a:xfrm>
            <a:off x="612893" y="2965305"/>
            <a:ext cx="7305521" cy="3400946"/>
          </a:xfrm>
          <a:noFill/>
        </p:spPr>
        <p:txBody>
          <a:bodyPr>
            <a:noAutofit/>
          </a:bodyPr>
          <a:lstStyle/>
          <a:p>
            <a:r>
              <a:rPr lang="en-US" sz="2200" dirty="0">
                <a:solidFill>
                  <a:schemeClr val="bg1"/>
                </a:solidFill>
                <a:latin typeface="Slabo 27px" panose="02060503030505020404" pitchFamily="18" charset="0"/>
                <a:cs typeface="Adobe Devanagari" panose="02040503050201020203" pitchFamily="18" charset="0"/>
              </a:rPr>
              <a:t>Is the password 8 or more characters in size?</a:t>
            </a:r>
          </a:p>
          <a:p>
            <a:r>
              <a:rPr lang="en-US" sz="2200" dirty="0">
                <a:solidFill>
                  <a:schemeClr val="bg1"/>
                </a:solidFill>
                <a:latin typeface="Slabo 27px" panose="02060503030505020404" pitchFamily="18" charset="0"/>
                <a:cs typeface="Adobe Devanagari" panose="02040503050201020203" pitchFamily="18" charset="0"/>
              </a:rPr>
              <a:t>Does the system display an error message if the username already exists?</a:t>
            </a:r>
          </a:p>
          <a:p>
            <a:r>
              <a:rPr lang="en-US" sz="2200" dirty="0">
                <a:solidFill>
                  <a:schemeClr val="bg1"/>
                </a:solidFill>
                <a:latin typeface="Slabo 27px" panose="02060503030505020404" pitchFamily="18" charset="0"/>
                <a:cs typeface="Adobe Devanagari" panose="02040503050201020203" pitchFamily="18" charset="0"/>
              </a:rPr>
              <a:t>Does the system display an error message to the user if they do not enter their birth date in the following format: YYYY-MM-DD?</a:t>
            </a:r>
          </a:p>
          <a:p>
            <a:r>
              <a:rPr lang="en-US" sz="2200" dirty="0">
                <a:solidFill>
                  <a:schemeClr val="bg1"/>
                </a:solidFill>
                <a:latin typeface="Slabo 27px" panose="02060503030505020404" pitchFamily="18" charset="0"/>
                <a:cs typeface="Adobe Devanagari" panose="02040503050201020203" pitchFamily="18" charset="0"/>
              </a:rPr>
              <a:t>Is the phone number in E164 format?  </a:t>
            </a:r>
          </a:p>
          <a:p>
            <a:r>
              <a:rPr lang="en-US" sz="2200" dirty="0">
                <a:solidFill>
                  <a:schemeClr val="bg1"/>
                </a:solidFill>
                <a:latin typeface="Slabo 27px" panose="02060503030505020404" pitchFamily="18" charset="0"/>
                <a:cs typeface="Adobe Devanagari" panose="02040503050201020203" pitchFamily="18" charset="0"/>
              </a:rPr>
              <a:t>Does the system redirect the user to the login screen after they have successfully submitted the form? </a:t>
            </a:r>
          </a:p>
        </p:txBody>
      </p:sp>
      <p:sp>
        <p:nvSpPr>
          <p:cNvPr id="3" name="TextBox 2">
            <a:extLst>
              <a:ext uri="{FF2B5EF4-FFF2-40B4-BE49-F238E27FC236}">
                <a16:creationId xmlns:a16="http://schemas.microsoft.com/office/drawing/2014/main" id="{88F2AC9B-F470-43C4-A107-30489B558B11}"/>
              </a:ext>
            </a:extLst>
          </p:cNvPr>
          <p:cNvSpPr txBox="1"/>
          <p:nvPr/>
        </p:nvSpPr>
        <p:spPr>
          <a:xfrm>
            <a:off x="660056" y="1445340"/>
            <a:ext cx="7211197" cy="1200329"/>
          </a:xfrm>
          <a:prstGeom prst="rect">
            <a:avLst/>
          </a:prstGeom>
          <a:noFill/>
        </p:spPr>
        <p:txBody>
          <a:bodyPr wrap="square" rtlCol="0">
            <a:spAutoFit/>
          </a:bodyPr>
          <a:lstStyle/>
          <a:p>
            <a:r>
              <a:rPr lang="en-US" sz="2400" dirty="0">
                <a:solidFill>
                  <a:schemeClr val="bg1"/>
                </a:solidFill>
                <a:latin typeface="Slabo 27px" panose="02060503030505020404" pitchFamily="18" charset="0"/>
              </a:rPr>
              <a:t>Pam wants to use the Emoji Checker app. She needs to create an account in the system. Each field has restrictions on what the user can or cannot enter. </a:t>
            </a:r>
          </a:p>
        </p:txBody>
      </p:sp>
      <p:pic>
        <p:nvPicPr>
          <p:cNvPr id="5" name="Picture 4">
            <a:extLst>
              <a:ext uri="{FF2B5EF4-FFF2-40B4-BE49-F238E27FC236}">
                <a16:creationId xmlns:a16="http://schemas.microsoft.com/office/drawing/2014/main" id="{E88A672E-9103-4A49-9943-3268F5B736A1}"/>
              </a:ext>
            </a:extLst>
          </p:cNvPr>
          <p:cNvPicPr>
            <a:picLocks noChangeAspect="1"/>
          </p:cNvPicPr>
          <p:nvPr/>
        </p:nvPicPr>
        <p:blipFill>
          <a:blip r:embed="rId2"/>
          <a:stretch>
            <a:fillRect/>
          </a:stretch>
        </p:blipFill>
        <p:spPr>
          <a:xfrm>
            <a:off x="8578391" y="1530158"/>
            <a:ext cx="3056732" cy="5216631"/>
          </a:xfrm>
          <a:prstGeom prst="rect">
            <a:avLst/>
          </a:prstGeom>
        </p:spPr>
      </p:pic>
    </p:spTree>
    <p:extLst>
      <p:ext uri="{BB962C8B-B14F-4D97-AF65-F5344CB8AC3E}">
        <p14:creationId xmlns:p14="http://schemas.microsoft.com/office/powerpoint/2010/main" val="2933361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3083</TotalTime>
  <Words>475</Words>
  <Application>Microsoft Office PowerPoint</Application>
  <PresentationFormat>Widescreen</PresentationFormat>
  <Paragraphs>47</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Adobe Devanagari</vt:lpstr>
      <vt:lpstr>Arial</vt:lpstr>
      <vt:lpstr>Calibri</vt:lpstr>
      <vt:lpstr>Calibri Light</vt:lpstr>
      <vt:lpstr>Slabo 27px</vt:lpstr>
      <vt:lpstr>Office Theme</vt:lpstr>
      <vt:lpstr>Emoji Checker</vt:lpstr>
      <vt:lpstr>The Emoji Checker App</vt:lpstr>
      <vt:lpstr>The Story So Far …</vt:lpstr>
      <vt:lpstr>The Story So Far …</vt:lpstr>
      <vt:lpstr>Backlog</vt:lpstr>
      <vt:lpstr>PowerPoint Presentation</vt:lpstr>
      <vt:lpstr>PowerPoint Presentation</vt:lpstr>
      <vt:lpstr>Test Cases</vt:lpstr>
      <vt:lpstr>Create an Account Screen</vt:lpstr>
      <vt:lpstr>Query Screen</vt:lpstr>
      <vt:lpstr>Plans for Sprint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Emoji Checker</dc:title>
  <dc:creator>Storm Alexander Simpson</dc:creator>
  <cp:lastModifiedBy>Avneet Sethi</cp:lastModifiedBy>
  <cp:revision>105</cp:revision>
  <dcterms:created xsi:type="dcterms:W3CDTF">2018-09-26T18:44:02Z</dcterms:created>
  <dcterms:modified xsi:type="dcterms:W3CDTF">2018-11-14T00:22:50Z</dcterms:modified>
</cp:coreProperties>
</file>